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9" r:id="rId10"/>
    <p:sldId id="267" r:id="rId11"/>
    <p:sldId id="268" r:id="rId12"/>
    <p:sldId id="275" r:id="rId13"/>
    <p:sldId id="271" r:id="rId14"/>
    <p:sldId id="272" r:id="rId15"/>
    <p:sldId id="273" r:id="rId16"/>
    <p:sldId id="270" r:id="rId17"/>
    <p:sldId id="276" r:id="rId18"/>
    <p:sldId id="277" r:id="rId19"/>
    <p:sldId id="274" r:id="rId20"/>
    <p:sldId id="262" r:id="rId21"/>
    <p:sldId id="263" r:id="rId22"/>
    <p:sldId id="264" r:id="rId23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2"/>
    <p:restoredTop sz="94737"/>
  </p:normalViewPr>
  <p:slideViewPr>
    <p:cSldViewPr snapToGrid="0">
      <p:cViewPr varScale="1">
        <p:scale>
          <a:sx n="149" d="100"/>
          <a:sy n="149" d="100"/>
        </p:scale>
        <p:origin x="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E6FF9-D99A-4EEF-87DC-C5DE77218EC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3D17E-8F1C-4859-BAA5-3CB9EE1C9AD0}">
      <dgm:prSet/>
      <dgm:spPr/>
      <dgm:t>
        <a:bodyPr/>
        <a:lstStyle/>
        <a:p>
          <a:pPr>
            <a:lnSpc>
              <a:spcPct val="100000"/>
            </a:lnSpc>
          </a:pPr>
          <a:r>
            <a:rPr lang="en-SI" dirty="0"/>
            <a:t>Kaj so veliki jezikovni modeli?</a:t>
          </a:r>
          <a:endParaRPr lang="en-US" dirty="0"/>
        </a:p>
      </dgm:t>
    </dgm:pt>
    <dgm:pt modelId="{BB18AC0B-1F44-4EF9-B28B-B3A1D29AB096}" type="parTrans" cxnId="{D845078A-ABBE-4CE9-9EFA-A968EC6E9302}">
      <dgm:prSet/>
      <dgm:spPr/>
      <dgm:t>
        <a:bodyPr/>
        <a:lstStyle/>
        <a:p>
          <a:endParaRPr lang="en-US"/>
        </a:p>
      </dgm:t>
    </dgm:pt>
    <dgm:pt modelId="{E7CBDB48-25FE-4530-8885-4EB8A32A81A2}" type="sibTrans" cxnId="{D845078A-ABBE-4CE9-9EFA-A968EC6E9302}">
      <dgm:prSet/>
      <dgm:spPr/>
      <dgm:t>
        <a:bodyPr/>
        <a:lstStyle/>
        <a:p>
          <a:endParaRPr lang="en-US"/>
        </a:p>
      </dgm:t>
    </dgm:pt>
    <dgm:pt modelId="{3DC6FF75-1B85-4A3B-87DF-3594F92751AA}">
      <dgm:prSet/>
      <dgm:spPr/>
      <dgm:t>
        <a:bodyPr/>
        <a:lstStyle/>
        <a:p>
          <a:pPr>
            <a:lnSpc>
              <a:spcPct val="100000"/>
            </a:lnSpc>
          </a:pPr>
          <a:r>
            <a:rPr lang="en-SI" dirty="0"/>
            <a:t>Kako delujejo veliki jezikovni modeli?</a:t>
          </a:r>
          <a:endParaRPr lang="en-US" dirty="0"/>
        </a:p>
      </dgm:t>
    </dgm:pt>
    <dgm:pt modelId="{415F22D0-F7D5-4409-B2D5-EB3E8009F799}" type="parTrans" cxnId="{F22C4B44-465B-47E9-B7BC-0D0EC08CB8BC}">
      <dgm:prSet/>
      <dgm:spPr/>
      <dgm:t>
        <a:bodyPr/>
        <a:lstStyle/>
        <a:p>
          <a:endParaRPr lang="en-US"/>
        </a:p>
      </dgm:t>
    </dgm:pt>
    <dgm:pt modelId="{C100782A-BD81-4A35-914A-47CE8ED4BFAA}" type="sibTrans" cxnId="{F22C4B44-465B-47E9-B7BC-0D0EC08CB8BC}">
      <dgm:prSet/>
      <dgm:spPr/>
      <dgm:t>
        <a:bodyPr/>
        <a:lstStyle/>
        <a:p>
          <a:endParaRPr lang="en-US"/>
        </a:p>
      </dgm:t>
    </dgm:pt>
    <dgm:pt modelId="{5C648086-305B-44E7-9297-77A93BE18C96}">
      <dgm:prSet/>
      <dgm:spPr/>
      <dgm:t>
        <a:bodyPr/>
        <a:lstStyle/>
        <a:p>
          <a:pPr>
            <a:lnSpc>
              <a:spcPct val="100000"/>
            </a:lnSpc>
          </a:pPr>
          <a:r>
            <a:rPr lang="en-SI" dirty="0"/>
            <a:t>Uporaba jezikovnih modelov</a:t>
          </a:r>
          <a:endParaRPr lang="en-US" dirty="0"/>
        </a:p>
      </dgm:t>
    </dgm:pt>
    <dgm:pt modelId="{AE19A4EE-39B1-4C65-BF01-AFC7A05988B7}" type="parTrans" cxnId="{E06CF6BE-5736-4BAB-B892-FCA6D3F10A4E}">
      <dgm:prSet/>
      <dgm:spPr/>
      <dgm:t>
        <a:bodyPr/>
        <a:lstStyle/>
        <a:p>
          <a:endParaRPr lang="en-US"/>
        </a:p>
      </dgm:t>
    </dgm:pt>
    <dgm:pt modelId="{97ED825A-CE5C-4300-A893-86D1DE136FB0}" type="sibTrans" cxnId="{E06CF6BE-5736-4BAB-B892-FCA6D3F10A4E}">
      <dgm:prSet/>
      <dgm:spPr/>
      <dgm:t>
        <a:bodyPr/>
        <a:lstStyle/>
        <a:p>
          <a:endParaRPr lang="en-US"/>
        </a:p>
      </dgm:t>
    </dgm:pt>
    <dgm:pt modelId="{003D7818-B807-4779-99C5-6F1FDD7AE543}">
      <dgm:prSet/>
      <dgm:spPr/>
      <dgm:t>
        <a:bodyPr/>
        <a:lstStyle/>
        <a:p>
          <a:pPr>
            <a:lnSpc>
              <a:spcPct val="100000"/>
            </a:lnSpc>
          </a:pPr>
          <a:r>
            <a:rPr lang="en-SI" dirty="0"/>
            <a:t>Moje raziskovanje</a:t>
          </a:r>
          <a:endParaRPr lang="en-US" dirty="0"/>
        </a:p>
      </dgm:t>
    </dgm:pt>
    <dgm:pt modelId="{D54AF643-B492-4981-B188-2DE8209A9F80}" type="parTrans" cxnId="{86A487B7-9BEF-4109-81CC-04B0685FA391}">
      <dgm:prSet/>
      <dgm:spPr/>
      <dgm:t>
        <a:bodyPr/>
        <a:lstStyle/>
        <a:p>
          <a:endParaRPr lang="en-US"/>
        </a:p>
      </dgm:t>
    </dgm:pt>
    <dgm:pt modelId="{6C1AE9CA-5C87-48BC-B11E-64E8C7398244}" type="sibTrans" cxnId="{86A487B7-9BEF-4109-81CC-04B0685FA391}">
      <dgm:prSet/>
      <dgm:spPr/>
      <dgm:t>
        <a:bodyPr/>
        <a:lstStyle/>
        <a:p>
          <a:endParaRPr lang="en-US"/>
        </a:p>
      </dgm:t>
    </dgm:pt>
    <dgm:pt modelId="{CD45DD3D-92DE-407E-BACC-F360527C49DA}">
      <dgm:prSet/>
      <dgm:spPr/>
      <dgm:t>
        <a:bodyPr/>
        <a:lstStyle/>
        <a:p>
          <a:pPr>
            <a:lnSpc>
              <a:spcPct val="100000"/>
            </a:lnSpc>
          </a:pPr>
          <a:r>
            <a:rPr lang="en-SI" dirty="0"/>
            <a:t>Reference</a:t>
          </a:r>
          <a:endParaRPr lang="en-US" dirty="0"/>
        </a:p>
      </dgm:t>
    </dgm:pt>
    <dgm:pt modelId="{E8CFBE62-2ECB-483B-B064-F32B6DF42F3D}" type="parTrans" cxnId="{2A12E5EA-3085-479A-9C06-0EFCC5505E8D}">
      <dgm:prSet/>
      <dgm:spPr/>
      <dgm:t>
        <a:bodyPr/>
        <a:lstStyle/>
        <a:p>
          <a:endParaRPr lang="en-US"/>
        </a:p>
      </dgm:t>
    </dgm:pt>
    <dgm:pt modelId="{D94F31E9-5CA9-4187-B626-FA1489DD98B4}" type="sibTrans" cxnId="{2A12E5EA-3085-479A-9C06-0EFCC5505E8D}">
      <dgm:prSet/>
      <dgm:spPr/>
      <dgm:t>
        <a:bodyPr/>
        <a:lstStyle/>
        <a:p>
          <a:endParaRPr lang="en-US"/>
        </a:p>
      </dgm:t>
    </dgm:pt>
    <dgm:pt modelId="{640645CA-B18D-4264-94AE-8AB11200F18A}" type="pres">
      <dgm:prSet presAssocID="{C42E6FF9-D99A-4EEF-87DC-C5DE77218EC9}" presName="root" presStyleCnt="0">
        <dgm:presLayoutVars>
          <dgm:dir/>
          <dgm:resizeHandles val="exact"/>
        </dgm:presLayoutVars>
      </dgm:prSet>
      <dgm:spPr/>
    </dgm:pt>
    <dgm:pt modelId="{91FAD38C-9CB9-46EA-9A3A-DA9DDA1A133A}" type="pres">
      <dgm:prSet presAssocID="{1D73D17E-8F1C-4859-BAA5-3CB9EE1C9AD0}" presName="compNode" presStyleCnt="0"/>
      <dgm:spPr/>
    </dgm:pt>
    <dgm:pt modelId="{89E95A56-8B46-4AC3-969E-2CD662A4D4F3}" type="pres">
      <dgm:prSet presAssocID="{1D73D17E-8F1C-4859-BAA5-3CB9EE1C9AD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AFD39254-B534-4139-AC79-D98C6943F143}" type="pres">
      <dgm:prSet presAssocID="{1D73D17E-8F1C-4859-BAA5-3CB9EE1C9AD0}" presName="spaceRect" presStyleCnt="0"/>
      <dgm:spPr/>
    </dgm:pt>
    <dgm:pt modelId="{FE90CA78-D851-407A-8F51-B882EB4242F8}" type="pres">
      <dgm:prSet presAssocID="{1D73D17E-8F1C-4859-BAA5-3CB9EE1C9AD0}" presName="textRect" presStyleLbl="revTx" presStyleIdx="0" presStyleCnt="5">
        <dgm:presLayoutVars>
          <dgm:chMax val="1"/>
          <dgm:chPref val="1"/>
        </dgm:presLayoutVars>
      </dgm:prSet>
      <dgm:spPr/>
    </dgm:pt>
    <dgm:pt modelId="{C23E9932-95EF-41C2-A423-9389F1BB15B5}" type="pres">
      <dgm:prSet presAssocID="{E7CBDB48-25FE-4530-8885-4EB8A32A81A2}" presName="sibTrans" presStyleCnt="0"/>
      <dgm:spPr/>
    </dgm:pt>
    <dgm:pt modelId="{FA142CCD-0A07-4675-BDC2-48E992AA8C93}" type="pres">
      <dgm:prSet presAssocID="{3DC6FF75-1B85-4A3B-87DF-3594F92751AA}" presName="compNode" presStyleCnt="0"/>
      <dgm:spPr/>
    </dgm:pt>
    <dgm:pt modelId="{76EE121C-4D85-4765-8351-F4BE598BD7E8}" type="pres">
      <dgm:prSet presAssocID="{3DC6FF75-1B85-4A3B-87DF-3594F92751A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E32FF796-E94A-410F-9520-72A461920F75}" type="pres">
      <dgm:prSet presAssocID="{3DC6FF75-1B85-4A3B-87DF-3594F92751AA}" presName="spaceRect" presStyleCnt="0"/>
      <dgm:spPr/>
    </dgm:pt>
    <dgm:pt modelId="{94F664E1-50FC-434F-BF41-972FD85A8E20}" type="pres">
      <dgm:prSet presAssocID="{3DC6FF75-1B85-4A3B-87DF-3594F92751AA}" presName="textRect" presStyleLbl="revTx" presStyleIdx="1" presStyleCnt="5">
        <dgm:presLayoutVars>
          <dgm:chMax val="1"/>
          <dgm:chPref val="1"/>
        </dgm:presLayoutVars>
      </dgm:prSet>
      <dgm:spPr/>
    </dgm:pt>
    <dgm:pt modelId="{541A8BBC-F924-4963-8B0E-DCDF3FDD6239}" type="pres">
      <dgm:prSet presAssocID="{C100782A-BD81-4A35-914A-47CE8ED4BFAA}" presName="sibTrans" presStyleCnt="0"/>
      <dgm:spPr/>
    </dgm:pt>
    <dgm:pt modelId="{E6922C91-D059-434D-BBEB-9A9F632F8557}" type="pres">
      <dgm:prSet presAssocID="{5C648086-305B-44E7-9297-77A93BE18C96}" presName="compNode" presStyleCnt="0"/>
      <dgm:spPr/>
    </dgm:pt>
    <dgm:pt modelId="{1DCDB5B5-8215-4932-9610-AE029D6E7046}" type="pres">
      <dgm:prSet presAssocID="{5C648086-305B-44E7-9297-77A93BE18C9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D3DCE5F-04CD-4F30-8D39-6D0F4CFC98CE}" type="pres">
      <dgm:prSet presAssocID="{5C648086-305B-44E7-9297-77A93BE18C96}" presName="spaceRect" presStyleCnt="0"/>
      <dgm:spPr/>
    </dgm:pt>
    <dgm:pt modelId="{4F465501-1090-46DE-B75C-08625C5ACDCC}" type="pres">
      <dgm:prSet presAssocID="{5C648086-305B-44E7-9297-77A93BE18C96}" presName="textRect" presStyleLbl="revTx" presStyleIdx="2" presStyleCnt="5">
        <dgm:presLayoutVars>
          <dgm:chMax val="1"/>
          <dgm:chPref val="1"/>
        </dgm:presLayoutVars>
      </dgm:prSet>
      <dgm:spPr/>
    </dgm:pt>
    <dgm:pt modelId="{807FC591-29A0-4481-9C8C-A764A4987BE5}" type="pres">
      <dgm:prSet presAssocID="{97ED825A-CE5C-4300-A893-86D1DE136FB0}" presName="sibTrans" presStyleCnt="0"/>
      <dgm:spPr/>
    </dgm:pt>
    <dgm:pt modelId="{785393A9-ED75-45CB-A541-7DCDAD926687}" type="pres">
      <dgm:prSet presAssocID="{003D7818-B807-4779-99C5-6F1FDD7AE543}" presName="compNode" presStyleCnt="0"/>
      <dgm:spPr/>
    </dgm:pt>
    <dgm:pt modelId="{25EA4D7F-8F15-4002-913E-361C98B9D90B}" type="pres">
      <dgm:prSet presAssocID="{003D7818-B807-4779-99C5-6F1FDD7AE54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7AB915A-8D54-476A-BE57-325AA95CB6DE}" type="pres">
      <dgm:prSet presAssocID="{003D7818-B807-4779-99C5-6F1FDD7AE543}" presName="spaceRect" presStyleCnt="0"/>
      <dgm:spPr/>
    </dgm:pt>
    <dgm:pt modelId="{847D66A7-B3F8-499A-B591-432C6F77772E}" type="pres">
      <dgm:prSet presAssocID="{003D7818-B807-4779-99C5-6F1FDD7AE543}" presName="textRect" presStyleLbl="revTx" presStyleIdx="3" presStyleCnt="5">
        <dgm:presLayoutVars>
          <dgm:chMax val="1"/>
          <dgm:chPref val="1"/>
        </dgm:presLayoutVars>
      </dgm:prSet>
      <dgm:spPr/>
    </dgm:pt>
    <dgm:pt modelId="{1BB2AABA-E84D-4557-9953-586E1DAB9473}" type="pres">
      <dgm:prSet presAssocID="{6C1AE9CA-5C87-48BC-B11E-64E8C7398244}" presName="sibTrans" presStyleCnt="0"/>
      <dgm:spPr/>
    </dgm:pt>
    <dgm:pt modelId="{450AB642-E29E-4E70-BD51-0E0FF66C1C1B}" type="pres">
      <dgm:prSet presAssocID="{CD45DD3D-92DE-407E-BACC-F360527C49DA}" presName="compNode" presStyleCnt="0"/>
      <dgm:spPr/>
    </dgm:pt>
    <dgm:pt modelId="{468614CD-B932-4FBE-8C9F-75573A8DC93C}" type="pres">
      <dgm:prSet presAssocID="{CD45DD3D-92DE-407E-BACC-F360527C49D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0EF666A-35FC-4973-A7E5-8F874BF1E59E}" type="pres">
      <dgm:prSet presAssocID="{CD45DD3D-92DE-407E-BACC-F360527C49DA}" presName="spaceRect" presStyleCnt="0"/>
      <dgm:spPr/>
    </dgm:pt>
    <dgm:pt modelId="{EF5D2A17-DE3D-479D-897B-224B982BA6B5}" type="pres">
      <dgm:prSet presAssocID="{CD45DD3D-92DE-407E-BACC-F360527C49D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6B29100-DC64-41F5-8F81-B4621329275B}" type="presOf" srcId="{5C648086-305B-44E7-9297-77A93BE18C96}" destId="{4F465501-1090-46DE-B75C-08625C5ACDCC}" srcOrd="0" destOrd="0" presId="urn:microsoft.com/office/officeart/2018/2/layout/IconLabelList"/>
    <dgm:cxn modelId="{F22C4B44-465B-47E9-B7BC-0D0EC08CB8BC}" srcId="{C42E6FF9-D99A-4EEF-87DC-C5DE77218EC9}" destId="{3DC6FF75-1B85-4A3B-87DF-3594F92751AA}" srcOrd="1" destOrd="0" parTransId="{415F22D0-F7D5-4409-B2D5-EB3E8009F799}" sibTransId="{C100782A-BD81-4A35-914A-47CE8ED4BFAA}"/>
    <dgm:cxn modelId="{CFC3C557-A894-47E3-ADC6-8410D4637BB2}" type="presOf" srcId="{3DC6FF75-1B85-4A3B-87DF-3594F92751AA}" destId="{94F664E1-50FC-434F-BF41-972FD85A8E20}" srcOrd="0" destOrd="0" presId="urn:microsoft.com/office/officeart/2018/2/layout/IconLabelList"/>
    <dgm:cxn modelId="{D845078A-ABBE-4CE9-9EFA-A968EC6E9302}" srcId="{C42E6FF9-D99A-4EEF-87DC-C5DE77218EC9}" destId="{1D73D17E-8F1C-4859-BAA5-3CB9EE1C9AD0}" srcOrd="0" destOrd="0" parTransId="{BB18AC0B-1F44-4EF9-B28B-B3A1D29AB096}" sibTransId="{E7CBDB48-25FE-4530-8885-4EB8A32A81A2}"/>
    <dgm:cxn modelId="{AEC015AD-0BE6-4923-A09A-F25FBB5FDF84}" type="presOf" srcId="{1D73D17E-8F1C-4859-BAA5-3CB9EE1C9AD0}" destId="{FE90CA78-D851-407A-8F51-B882EB4242F8}" srcOrd="0" destOrd="0" presId="urn:microsoft.com/office/officeart/2018/2/layout/IconLabelList"/>
    <dgm:cxn modelId="{86A487B7-9BEF-4109-81CC-04B0685FA391}" srcId="{C42E6FF9-D99A-4EEF-87DC-C5DE77218EC9}" destId="{003D7818-B807-4779-99C5-6F1FDD7AE543}" srcOrd="3" destOrd="0" parTransId="{D54AF643-B492-4981-B188-2DE8209A9F80}" sibTransId="{6C1AE9CA-5C87-48BC-B11E-64E8C7398244}"/>
    <dgm:cxn modelId="{A18CAABA-CC3F-4C24-ABC9-B7928865D521}" type="presOf" srcId="{C42E6FF9-D99A-4EEF-87DC-C5DE77218EC9}" destId="{640645CA-B18D-4264-94AE-8AB11200F18A}" srcOrd="0" destOrd="0" presId="urn:microsoft.com/office/officeart/2018/2/layout/IconLabelList"/>
    <dgm:cxn modelId="{632BE9BE-B6A6-45C5-B325-6B28EA262F51}" type="presOf" srcId="{003D7818-B807-4779-99C5-6F1FDD7AE543}" destId="{847D66A7-B3F8-499A-B591-432C6F77772E}" srcOrd="0" destOrd="0" presId="urn:microsoft.com/office/officeart/2018/2/layout/IconLabelList"/>
    <dgm:cxn modelId="{E06CF6BE-5736-4BAB-B892-FCA6D3F10A4E}" srcId="{C42E6FF9-D99A-4EEF-87DC-C5DE77218EC9}" destId="{5C648086-305B-44E7-9297-77A93BE18C96}" srcOrd="2" destOrd="0" parTransId="{AE19A4EE-39B1-4C65-BF01-AFC7A05988B7}" sibTransId="{97ED825A-CE5C-4300-A893-86D1DE136FB0}"/>
    <dgm:cxn modelId="{2A12E5EA-3085-479A-9C06-0EFCC5505E8D}" srcId="{C42E6FF9-D99A-4EEF-87DC-C5DE77218EC9}" destId="{CD45DD3D-92DE-407E-BACC-F360527C49DA}" srcOrd="4" destOrd="0" parTransId="{E8CFBE62-2ECB-483B-B064-F32B6DF42F3D}" sibTransId="{D94F31E9-5CA9-4187-B626-FA1489DD98B4}"/>
    <dgm:cxn modelId="{CAF65CEC-0716-4467-9987-C4AA98FB351D}" type="presOf" srcId="{CD45DD3D-92DE-407E-BACC-F360527C49DA}" destId="{EF5D2A17-DE3D-479D-897B-224B982BA6B5}" srcOrd="0" destOrd="0" presId="urn:microsoft.com/office/officeart/2018/2/layout/IconLabelList"/>
    <dgm:cxn modelId="{7EBF013E-ACD2-4CA8-A5A2-E9163B1C4E9F}" type="presParOf" srcId="{640645CA-B18D-4264-94AE-8AB11200F18A}" destId="{91FAD38C-9CB9-46EA-9A3A-DA9DDA1A133A}" srcOrd="0" destOrd="0" presId="urn:microsoft.com/office/officeart/2018/2/layout/IconLabelList"/>
    <dgm:cxn modelId="{BB922C52-53AB-49A1-B451-529D91C74538}" type="presParOf" srcId="{91FAD38C-9CB9-46EA-9A3A-DA9DDA1A133A}" destId="{89E95A56-8B46-4AC3-969E-2CD662A4D4F3}" srcOrd="0" destOrd="0" presId="urn:microsoft.com/office/officeart/2018/2/layout/IconLabelList"/>
    <dgm:cxn modelId="{EAD1800A-B0FD-4FEA-8BCC-C4472AD09C0B}" type="presParOf" srcId="{91FAD38C-9CB9-46EA-9A3A-DA9DDA1A133A}" destId="{AFD39254-B534-4139-AC79-D98C6943F143}" srcOrd="1" destOrd="0" presId="urn:microsoft.com/office/officeart/2018/2/layout/IconLabelList"/>
    <dgm:cxn modelId="{51C605C7-9784-4A20-9C08-47FBE73DEDDB}" type="presParOf" srcId="{91FAD38C-9CB9-46EA-9A3A-DA9DDA1A133A}" destId="{FE90CA78-D851-407A-8F51-B882EB4242F8}" srcOrd="2" destOrd="0" presId="urn:microsoft.com/office/officeart/2018/2/layout/IconLabelList"/>
    <dgm:cxn modelId="{432983DD-5471-447D-9A6B-964D3AC9E2C5}" type="presParOf" srcId="{640645CA-B18D-4264-94AE-8AB11200F18A}" destId="{C23E9932-95EF-41C2-A423-9389F1BB15B5}" srcOrd="1" destOrd="0" presId="urn:microsoft.com/office/officeart/2018/2/layout/IconLabelList"/>
    <dgm:cxn modelId="{77754C1D-376D-4CD3-8808-CE9197B61EEB}" type="presParOf" srcId="{640645CA-B18D-4264-94AE-8AB11200F18A}" destId="{FA142CCD-0A07-4675-BDC2-48E992AA8C93}" srcOrd="2" destOrd="0" presId="urn:microsoft.com/office/officeart/2018/2/layout/IconLabelList"/>
    <dgm:cxn modelId="{CAF6D604-AE20-4F09-A6F0-929E663BBAED}" type="presParOf" srcId="{FA142CCD-0A07-4675-BDC2-48E992AA8C93}" destId="{76EE121C-4D85-4765-8351-F4BE598BD7E8}" srcOrd="0" destOrd="0" presId="urn:microsoft.com/office/officeart/2018/2/layout/IconLabelList"/>
    <dgm:cxn modelId="{7BE4CD55-82D5-4A85-81BB-48A01D4C64CC}" type="presParOf" srcId="{FA142CCD-0A07-4675-BDC2-48E992AA8C93}" destId="{E32FF796-E94A-410F-9520-72A461920F75}" srcOrd="1" destOrd="0" presId="urn:microsoft.com/office/officeart/2018/2/layout/IconLabelList"/>
    <dgm:cxn modelId="{FD483BC1-A50A-4A72-9325-8A0186659D6B}" type="presParOf" srcId="{FA142CCD-0A07-4675-BDC2-48E992AA8C93}" destId="{94F664E1-50FC-434F-BF41-972FD85A8E20}" srcOrd="2" destOrd="0" presId="urn:microsoft.com/office/officeart/2018/2/layout/IconLabelList"/>
    <dgm:cxn modelId="{C36417B3-6732-4C11-8C15-3879D225609B}" type="presParOf" srcId="{640645CA-B18D-4264-94AE-8AB11200F18A}" destId="{541A8BBC-F924-4963-8B0E-DCDF3FDD6239}" srcOrd="3" destOrd="0" presId="urn:microsoft.com/office/officeart/2018/2/layout/IconLabelList"/>
    <dgm:cxn modelId="{98975E9F-E11F-479A-8A43-72739E9E961A}" type="presParOf" srcId="{640645CA-B18D-4264-94AE-8AB11200F18A}" destId="{E6922C91-D059-434D-BBEB-9A9F632F8557}" srcOrd="4" destOrd="0" presId="urn:microsoft.com/office/officeart/2018/2/layout/IconLabelList"/>
    <dgm:cxn modelId="{9C7EF16F-39DE-41BA-8AEB-10C97CEC2638}" type="presParOf" srcId="{E6922C91-D059-434D-BBEB-9A9F632F8557}" destId="{1DCDB5B5-8215-4932-9610-AE029D6E7046}" srcOrd="0" destOrd="0" presId="urn:microsoft.com/office/officeart/2018/2/layout/IconLabelList"/>
    <dgm:cxn modelId="{C298FBEF-C2A5-43C8-B91E-6559BB8F295D}" type="presParOf" srcId="{E6922C91-D059-434D-BBEB-9A9F632F8557}" destId="{AD3DCE5F-04CD-4F30-8D39-6D0F4CFC98CE}" srcOrd="1" destOrd="0" presId="urn:microsoft.com/office/officeart/2018/2/layout/IconLabelList"/>
    <dgm:cxn modelId="{FE003F4A-CE9C-4D59-87DD-3250633704CF}" type="presParOf" srcId="{E6922C91-D059-434D-BBEB-9A9F632F8557}" destId="{4F465501-1090-46DE-B75C-08625C5ACDCC}" srcOrd="2" destOrd="0" presId="urn:microsoft.com/office/officeart/2018/2/layout/IconLabelList"/>
    <dgm:cxn modelId="{0FA57091-7217-46E0-B503-FF872AE1D19C}" type="presParOf" srcId="{640645CA-B18D-4264-94AE-8AB11200F18A}" destId="{807FC591-29A0-4481-9C8C-A764A4987BE5}" srcOrd="5" destOrd="0" presId="urn:microsoft.com/office/officeart/2018/2/layout/IconLabelList"/>
    <dgm:cxn modelId="{C0965668-A308-42B2-822F-DC8F97401FF5}" type="presParOf" srcId="{640645CA-B18D-4264-94AE-8AB11200F18A}" destId="{785393A9-ED75-45CB-A541-7DCDAD926687}" srcOrd="6" destOrd="0" presId="urn:microsoft.com/office/officeart/2018/2/layout/IconLabelList"/>
    <dgm:cxn modelId="{F3610DDA-B070-4189-BFC9-A2F8F10FAB3A}" type="presParOf" srcId="{785393A9-ED75-45CB-A541-7DCDAD926687}" destId="{25EA4D7F-8F15-4002-913E-361C98B9D90B}" srcOrd="0" destOrd="0" presId="urn:microsoft.com/office/officeart/2018/2/layout/IconLabelList"/>
    <dgm:cxn modelId="{BA003D1D-9385-4858-9891-C4F82087FCC9}" type="presParOf" srcId="{785393A9-ED75-45CB-A541-7DCDAD926687}" destId="{A7AB915A-8D54-476A-BE57-325AA95CB6DE}" srcOrd="1" destOrd="0" presId="urn:microsoft.com/office/officeart/2018/2/layout/IconLabelList"/>
    <dgm:cxn modelId="{CFF6F535-81C1-4671-BA45-3E9A1EAAB955}" type="presParOf" srcId="{785393A9-ED75-45CB-A541-7DCDAD926687}" destId="{847D66A7-B3F8-499A-B591-432C6F77772E}" srcOrd="2" destOrd="0" presId="urn:microsoft.com/office/officeart/2018/2/layout/IconLabelList"/>
    <dgm:cxn modelId="{A3FD4DB6-EC7B-4A12-86AF-17042092C393}" type="presParOf" srcId="{640645CA-B18D-4264-94AE-8AB11200F18A}" destId="{1BB2AABA-E84D-4557-9953-586E1DAB9473}" srcOrd="7" destOrd="0" presId="urn:microsoft.com/office/officeart/2018/2/layout/IconLabelList"/>
    <dgm:cxn modelId="{4FBE205B-C610-4013-84DD-78358B47C854}" type="presParOf" srcId="{640645CA-B18D-4264-94AE-8AB11200F18A}" destId="{450AB642-E29E-4E70-BD51-0E0FF66C1C1B}" srcOrd="8" destOrd="0" presId="urn:microsoft.com/office/officeart/2018/2/layout/IconLabelList"/>
    <dgm:cxn modelId="{BB82EA1B-C431-4CD1-9FE2-C82EE03174FF}" type="presParOf" srcId="{450AB642-E29E-4E70-BD51-0E0FF66C1C1B}" destId="{468614CD-B932-4FBE-8C9F-75573A8DC93C}" srcOrd="0" destOrd="0" presId="urn:microsoft.com/office/officeart/2018/2/layout/IconLabelList"/>
    <dgm:cxn modelId="{D9D9FCF4-5C44-4766-B0A1-A5A041D5E9D9}" type="presParOf" srcId="{450AB642-E29E-4E70-BD51-0E0FF66C1C1B}" destId="{20EF666A-35FC-4973-A7E5-8F874BF1E59E}" srcOrd="1" destOrd="0" presId="urn:microsoft.com/office/officeart/2018/2/layout/IconLabelList"/>
    <dgm:cxn modelId="{8DA86F37-FD15-46B5-AB39-B2C87994F06D}" type="presParOf" srcId="{450AB642-E29E-4E70-BD51-0E0FF66C1C1B}" destId="{EF5D2A17-DE3D-479D-897B-224B982BA6B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B57B9-A5B5-4C0E-88B0-9F3E08E6F51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6D65384-55E3-4DD4-93EB-BC5497CEAE3E}">
      <dgm:prSet/>
      <dgm:spPr/>
      <dgm:t>
        <a:bodyPr/>
        <a:lstStyle/>
        <a:p>
          <a:pPr>
            <a:defRPr cap="all"/>
          </a:pPr>
          <a:r>
            <a:rPr lang="en-SI" dirty="0"/>
            <a:t>Prevajanje</a:t>
          </a:r>
          <a:endParaRPr lang="en-US" dirty="0"/>
        </a:p>
      </dgm:t>
    </dgm:pt>
    <dgm:pt modelId="{B0B6DBF8-471E-4E2C-839B-40043402B4CF}" type="parTrans" cxnId="{8B337D1B-3FF0-4BDD-B70F-62D653FEA1A2}">
      <dgm:prSet/>
      <dgm:spPr/>
      <dgm:t>
        <a:bodyPr/>
        <a:lstStyle/>
        <a:p>
          <a:endParaRPr lang="en-US"/>
        </a:p>
      </dgm:t>
    </dgm:pt>
    <dgm:pt modelId="{E0F8091D-DDBF-407B-93C7-C118C13B7A89}" type="sibTrans" cxnId="{8B337D1B-3FF0-4BDD-B70F-62D653FEA1A2}">
      <dgm:prSet/>
      <dgm:spPr/>
      <dgm:t>
        <a:bodyPr/>
        <a:lstStyle/>
        <a:p>
          <a:endParaRPr lang="en-US"/>
        </a:p>
      </dgm:t>
    </dgm:pt>
    <dgm:pt modelId="{BECABF1D-33A8-4200-B0AC-45A7CB9CE082}">
      <dgm:prSet/>
      <dgm:spPr/>
      <dgm:t>
        <a:bodyPr/>
        <a:lstStyle/>
        <a:p>
          <a:pPr>
            <a:defRPr cap="all"/>
          </a:pPr>
          <a:r>
            <a:rPr lang="en-SI" dirty="0"/>
            <a:t>Povzemanje</a:t>
          </a:r>
          <a:endParaRPr lang="en-US" dirty="0"/>
        </a:p>
      </dgm:t>
    </dgm:pt>
    <dgm:pt modelId="{BF43A155-4D53-4CD2-A2D3-FD92FEF2F8AB}" type="parTrans" cxnId="{FD34D515-7B93-4F2C-BB9E-77E01D565BE1}">
      <dgm:prSet/>
      <dgm:spPr/>
      <dgm:t>
        <a:bodyPr/>
        <a:lstStyle/>
        <a:p>
          <a:endParaRPr lang="en-US"/>
        </a:p>
      </dgm:t>
    </dgm:pt>
    <dgm:pt modelId="{79A8C029-B013-493F-9117-CD0F271D0199}" type="sibTrans" cxnId="{FD34D515-7B93-4F2C-BB9E-77E01D565BE1}">
      <dgm:prSet/>
      <dgm:spPr/>
      <dgm:t>
        <a:bodyPr/>
        <a:lstStyle/>
        <a:p>
          <a:endParaRPr lang="en-US"/>
        </a:p>
      </dgm:t>
    </dgm:pt>
    <dgm:pt modelId="{B64EDE63-2B7D-4290-86F9-3EF668BFAC92}">
      <dgm:prSet/>
      <dgm:spPr/>
      <dgm:t>
        <a:bodyPr/>
        <a:lstStyle/>
        <a:p>
          <a:pPr>
            <a:defRPr cap="all"/>
          </a:pPr>
          <a:r>
            <a:rPr lang="en-SI" dirty="0"/>
            <a:t>Asistenti/chatboti/</a:t>
          </a:r>
        </a:p>
        <a:p>
          <a:pPr>
            <a:defRPr cap="all"/>
          </a:pPr>
          <a:r>
            <a:rPr lang="en-SI" dirty="0"/>
            <a:t>agenti</a:t>
          </a:r>
          <a:endParaRPr lang="en-US" dirty="0"/>
        </a:p>
      </dgm:t>
    </dgm:pt>
    <dgm:pt modelId="{4798008A-6743-4BE5-809A-D967125EA42A}" type="parTrans" cxnId="{715000F5-7C21-4A44-B3ED-E45C5BC8D322}">
      <dgm:prSet/>
      <dgm:spPr/>
      <dgm:t>
        <a:bodyPr/>
        <a:lstStyle/>
        <a:p>
          <a:endParaRPr lang="en-US"/>
        </a:p>
      </dgm:t>
    </dgm:pt>
    <dgm:pt modelId="{D9239F7C-8BF8-4500-8146-B0E8CCAA5ABB}" type="sibTrans" cxnId="{715000F5-7C21-4A44-B3ED-E45C5BC8D322}">
      <dgm:prSet/>
      <dgm:spPr/>
      <dgm:t>
        <a:bodyPr/>
        <a:lstStyle/>
        <a:p>
          <a:endParaRPr lang="en-US"/>
        </a:p>
      </dgm:t>
    </dgm:pt>
    <dgm:pt modelId="{06638960-A506-4ED0-8FDB-DD0180AE430D}">
      <dgm:prSet/>
      <dgm:spPr/>
      <dgm:t>
        <a:bodyPr/>
        <a:lstStyle/>
        <a:p>
          <a:pPr>
            <a:defRPr cap="all"/>
          </a:pPr>
          <a:r>
            <a:rPr lang="en-GB" dirty="0"/>
            <a:t>N</a:t>
          </a:r>
          <a:r>
            <a:rPr lang="en-SI" dirty="0"/>
            <a:t>ovo znanje/veščine skozi čas</a:t>
          </a:r>
          <a:endParaRPr lang="en-US" dirty="0"/>
        </a:p>
      </dgm:t>
    </dgm:pt>
    <dgm:pt modelId="{9D88C0F8-8893-4ECF-97C1-002C4E1CACF5}" type="parTrans" cxnId="{6C24BC3D-1E21-41CB-A05A-32EDD6314401}">
      <dgm:prSet/>
      <dgm:spPr/>
      <dgm:t>
        <a:bodyPr/>
        <a:lstStyle/>
        <a:p>
          <a:endParaRPr lang="en-US"/>
        </a:p>
      </dgm:t>
    </dgm:pt>
    <dgm:pt modelId="{FD247117-6EE8-401F-8DDB-0C3EF3023738}" type="sibTrans" cxnId="{6C24BC3D-1E21-41CB-A05A-32EDD6314401}">
      <dgm:prSet/>
      <dgm:spPr/>
      <dgm:t>
        <a:bodyPr/>
        <a:lstStyle/>
        <a:p>
          <a:endParaRPr lang="en-US"/>
        </a:p>
      </dgm:t>
    </dgm:pt>
    <dgm:pt modelId="{8F4F5BF5-2CBB-44D8-B8F2-6A906560C595}">
      <dgm:prSet/>
      <dgm:spPr/>
      <dgm:t>
        <a:bodyPr/>
        <a:lstStyle/>
        <a:p>
          <a:pPr>
            <a:defRPr cap="all"/>
          </a:pPr>
          <a:r>
            <a:rPr lang="en-GB" dirty="0"/>
            <a:t>F</a:t>
          </a:r>
          <a:r>
            <a:rPr lang="en-SI" dirty="0"/>
            <a:t>ine-tuning za bolj specifično uporabo</a:t>
          </a:r>
          <a:endParaRPr lang="en-US" dirty="0"/>
        </a:p>
      </dgm:t>
    </dgm:pt>
    <dgm:pt modelId="{F42FF56D-EC88-4265-B59F-C0D1F562B65C}" type="parTrans" cxnId="{0883613A-266E-48C1-B6D3-8C311BEDA666}">
      <dgm:prSet/>
      <dgm:spPr/>
      <dgm:t>
        <a:bodyPr/>
        <a:lstStyle/>
        <a:p>
          <a:endParaRPr lang="en-US"/>
        </a:p>
      </dgm:t>
    </dgm:pt>
    <dgm:pt modelId="{4D6DAAA1-BE38-44CC-B081-29A48DBD3E65}" type="sibTrans" cxnId="{0883613A-266E-48C1-B6D3-8C311BEDA666}">
      <dgm:prSet/>
      <dgm:spPr/>
      <dgm:t>
        <a:bodyPr/>
        <a:lstStyle/>
        <a:p>
          <a:endParaRPr lang="en-US"/>
        </a:p>
      </dgm:t>
    </dgm:pt>
    <dgm:pt modelId="{459ACCD0-FD84-458C-A4DE-C3FD0ECC2C5A}" type="pres">
      <dgm:prSet presAssocID="{EA4B57B9-A5B5-4C0E-88B0-9F3E08E6F51B}" presName="root" presStyleCnt="0">
        <dgm:presLayoutVars>
          <dgm:dir/>
          <dgm:resizeHandles val="exact"/>
        </dgm:presLayoutVars>
      </dgm:prSet>
      <dgm:spPr/>
    </dgm:pt>
    <dgm:pt modelId="{420C7B77-B597-4792-9E82-4AFEBB1808A4}" type="pres">
      <dgm:prSet presAssocID="{86D65384-55E3-4DD4-93EB-BC5497CEAE3E}" presName="compNode" presStyleCnt="0"/>
      <dgm:spPr/>
    </dgm:pt>
    <dgm:pt modelId="{CFBEB3C3-EADB-4940-9388-48EB12127E73}" type="pres">
      <dgm:prSet presAssocID="{86D65384-55E3-4DD4-93EB-BC5497CEAE3E}" presName="iconBgRect" presStyleLbl="bgShp" presStyleIdx="0" presStyleCnt="5"/>
      <dgm:spPr/>
    </dgm:pt>
    <dgm:pt modelId="{58D361EA-FB5C-4295-892C-1933073278A7}" type="pres">
      <dgm:prSet presAssocID="{86D65384-55E3-4DD4-93EB-BC5497CEAE3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EC9E6EB7-CAE4-4DE6-9BD4-005CF6E6968E}" type="pres">
      <dgm:prSet presAssocID="{86D65384-55E3-4DD4-93EB-BC5497CEAE3E}" presName="spaceRect" presStyleCnt="0"/>
      <dgm:spPr/>
    </dgm:pt>
    <dgm:pt modelId="{7AC6745F-3A15-443C-B4B2-F14BA2EEE80F}" type="pres">
      <dgm:prSet presAssocID="{86D65384-55E3-4DD4-93EB-BC5497CEAE3E}" presName="textRect" presStyleLbl="revTx" presStyleIdx="0" presStyleCnt="5">
        <dgm:presLayoutVars>
          <dgm:chMax val="1"/>
          <dgm:chPref val="1"/>
        </dgm:presLayoutVars>
      </dgm:prSet>
      <dgm:spPr/>
    </dgm:pt>
    <dgm:pt modelId="{A3280096-B118-4669-BEE9-5CBDF9573C47}" type="pres">
      <dgm:prSet presAssocID="{E0F8091D-DDBF-407B-93C7-C118C13B7A89}" presName="sibTrans" presStyleCnt="0"/>
      <dgm:spPr/>
    </dgm:pt>
    <dgm:pt modelId="{4ECEDC3D-B970-4D51-B947-8FA8C4A0A3FA}" type="pres">
      <dgm:prSet presAssocID="{BECABF1D-33A8-4200-B0AC-45A7CB9CE082}" presName="compNode" presStyleCnt="0"/>
      <dgm:spPr/>
    </dgm:pt>
    <dgm:pt modelId="{DB3633F2-0C53-406A-A597-D2539F7C6D56}" type="pres">
      <dgm:prSet presAssocID="{BECABF1D-33A8-4200-B0AC-45A7CB9CE082}" presName="iconBgRect" presStyleLbl="bgShp" presStyleIdx="1" presStyleCnt="5"/>
      <dgm:spPr/>
    </dgm:pt>
    <dgm:pt modelId="{645488CD-9318-4BAA-BDCF-B1AA6C8852C8}" type="pres">
      <dgm:prSet presAssocID="{BECABF1D-33A8-4200-B0AC-45A7CB9CE08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32F8560-EC8A-4A86-97ED-7BA6B8B115C0}" type="pres">
      <dgm:prSet presAssocID="{BECABF1D-33A8-4200-B0AC-45A7CB9CE082}" presName="spaceRect" presStyleCnt="0"/>
      <dgm:spPr/>
    </dgm:pt>
    <dgm:pt modelId="{85856E26-EC0C-465B-B126-564B54FAD06D}" type="pres">
      <dgm:prSet presAssocID="{BECABF1D-33A8-4200-B0AC-45A7CB9CE082}" presName="textRect" presStyleLbl="revTx" presStyleIdx="1" presStyleCnt="5">
        <dgm:presLayoutVars>
          <dgm:chMax val="1"/>
          <dgm:chPref val="1"/>
        </dgm:presLayoutVars>
      </dgm:prSet>
      <dgm:spPr/>
    </dgm:pt>
    <dgm:pt modelId="{DD4FCD8E-ED05-4956-91ED-A52068581C10}" type="pres">
      <dgm:prSet presAssocID="{79A8C029-B013-493F-9117-CD0F271D0199}" presName="sibTrans" presStyleCnt="0"/>
      <dgm:spPr/>
    </dgm:pt>
    <dgm:pt modelId="{AFC7599C-E348-4447-982D-23BF0511A881}" type="pres">
      <dgm:prSet presAssocID="{B64EDE63-2B7D-4290-86F9-3EF668BFAC92}" presName="compNode" presStyleCnt="0"/>
      <dgm:spPr/>
    </dgm:pt>
    <dgm:pt modelId="{36AE2EAD-CDC9-4454-9AE8-5CADF23C3BD8}" type="pres">
      <dgm:prSet presAssocID="{B64EDE63-2B7D-4290-86F9-3EF668BFAC92}" presName="iconBgRect" presStyleLbl="bgShp" presStyleIdx="2" presStyleCnt="5"/>
      <dgm:spPr/>
    </dgm:pt>
    <dgm:pt modelId="{C16DABE6-0530-4DD4-BEFF-CC097AF61E87}" type="pres">
      <dgm:prSet presAssocID="{B64EDE63-2B7D-4290-86F9-3EF668BFAC9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5D5BB27F-C881-4368-B48B-7A268BB5DCE0}" type="pres">
      <dgm:prSet presAssocID="{B64EDE63-2B7D-4290-86F9-3EF668BFAC92}" presName="spaceRect" presStyleCnt="0"/>
      <dgm:spPr/>
    </dgm:pt>
    <dgm:pt modelId="{288CA5CB-FDA6-47FD-952F-D1AF33DF1AE3}" type="pres">
      <dgm:prSet presAssocID="{B64EDE63-2B7D-4290-86F9-3EF668BFAC92}" presName="textRect" presStyleLbl="revTx" presStyleIdx="2" presStyleCnt="5">
        <dgm:presLayoutVars>
          <dgm:chMax val="1"/>
          <dgm:chPref val="1"/>
        </dgm:presLayoutVars>
      </dgm:prSet>
      <dgm:spPr/>
    </dgm:pt>
    <dgm:pt modelId="{5B8058A4-1402-4E7C-895A-730871E9F2AD}" type="pres">
      <dgm:prSet presAssocID="{D9239F7C-8BF8-4500-8146-B0E8CCAA5ABB}" presName="sibTrans" presStyleCnt="0"/>
      <dgm:spPr/>
    </dgm:pt>
    <dgm:pt modelId="{20C73BDB-A70C-46A9-A737-E2A10292CDB7}" type="pres">
      <dgm:prSet presAssocID="{06638960-A506-4ED0-8FDB-DD0180AE430D}" presName="compNode" presStyleCnt="0"/>
      <dgm:spPr/>
    </dgm:pt>
    <dgm:pt modelId="{E218E266-2F46-4010-9421-604B1475BAC0}" type="pres">
      <dgm:prSet presAssocID="{06638960-A506-4ED0-8FDB-DD0180AE430D}" presName="iconBgRect" presStyleLbl="bgShp" presStyleIdx="3" presStyleCnt="5"/>
      <dgm:spPr/>
    </dgm:pt>
    <dgm:pt modelId="{76D9E614-7841-4744-9CE0-B7F52610F0C7}" type="pres">
      <dgm:prSet presAssocID="{06638960-A506-4ED0-8FDB-DD0180AE430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672C814-860B-4D7B-A457-809AD19A5C7A}" type="pres">
      <dgm:prSet presAssocID="{06638960-A506-4ED0-8FDB-DD0180AE430D}" presName="spaceRect" presStyleCnt="0"/>
      <dgm:spPr/>
    </dgm:pt>
    <dgm:pt modelId="{1264B360-B0D6-4292-9425-ABD33B800839}" type="pres">
      <dgm:prSet presAssocID="{06638960-A506-4ED0-8FDB-DD0180AE430D}" presName="textRect" presStyleLbl="revTx" presStyleIdx="3" presStyleCnt="5">
        <dgm:presLayoutVars>
          <dgm:chMax val="1"/>
          <dgm:chPref val="1"/>
        </dgm:presLayoutVars>
      </dgm:prSet>
      <dgm:spPr/>
    </dgm:pt>
    <dgm:pt modelId="{130557DB-5665-4623-9A79-1B73E9AB3D22}" type="pres">
      <dgm:prSet presAssocID="{FD247117-6EE8-401F-8DDB-0C3EF3023738}" presName="sibTrans" presStyleCnt="0"/>
      <dgm:spPr/>
    </dgm:pt>
    <dgm:pt modelId="{3DD6BD79-9595-49E8-88A9-C8B1675220DF}" type="pres">
      <dgm:prSet presAssocID="{8F4F5BF5-2CBB-44D8-B8F2-6A906560C595}" presName="compNode" presStyleCnt="0"/>
      <dgm:spPr/>
    </dgm:pt>
    <dgm:pt modelId="{221B1802-871C-4DC0-AB64-C18E7C6EBDE9}" type="pres">
      <dgm:prSet presAssocID="{8F4F5BF5-2CBB-44D8-B8F2-6A906560C595}" presName="iconBgRect" presStyleLbl="bgShp" presStyleIdx="4" presStyleCnt="5"/>
      <dgm:spPr/>
    </dgm:pt>
    <dgm:pt modelId="{25C348E6-5C3E-4414-BC25-C038035A5FC5}" type="pres">
      <dgm:prSet presAssocID="{8F4F5BF5-2CBB-44D8-B8F2-6A906560C59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ECBEA577-E889-478B-A0DE-7FF2BB35EA5B}" type="pres">
      <dgm:prSet presAssocID="{8F4F5BF5-2CBB-44D8-B8F2-6A906560C595}" presName="spaceRect" presStyleCnt="0"/>
      <dgm:spPr/>
    </dgm:pt>
    <dgm:pt modelId="{E257E851-F0CD-4204-A54F-2D3BFD948727}" type="pres">
      <dgm:prSet presAssocID="{8F4F5BF5-2CBB-44D8-B8F2-6A906560C59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34D515-7B93-4F2C-BB9E-77E01D565BE1}" srcId="{EA4B57B9-A5B5-4C0E-88B0-9F3E08E6F51B}" destId="{BECABF1D-33A8-4200-B0AC-45A7CB9CE082}" srcOrd="1" destOrd="0" parTransId="{BF43A155-4D53-4CD2-A2D3-FD92FEF2F8AB}" sibTransId="{79A8C029-B013-493F-9117-CD0F271D0199}"/>
    <dgm:cxn modelId="{8B337D1B-3FF0-4BDD-B70F-62D653FEA1A2}" srcId="{EA4B57B9-A5B5-4C0E-88B0-9F3E08E6F51B}" destId="{86D65384-55E3-4DD4-93EB-BC5497CEAE3E}" srcOrd="0" destOrd="0" parTransId="{B0B6DBF8-471E-4E2C-839B-40043402B4CF}" sibTransId="{E0F8091D-DDBF-407B-93C7-C118C13B7A89}"/>
    <dgm:cxn modelId="{8C9FDA25-6CB4-4B28-BB17-FB9C11BF4A65}" type="presOf" srcId="{86D65384-55E3-4DD4-93EB-BC5497CEAE3E}" destId="{7AC6745F-3A15-443C-B4B2-F14BA2EEE80F}" srcOrd="0" destOrd="0" presId="urn:microsoft.com/office/officeart/2018/5/layout/IconCircleLabelList"/>
    <dgm:cxn modelId="{08FF812D-4CAF-4EF6-9881-A41EB083B44B}" type="presOf" srcId="{8F4F5BF5-2CBB-44D8-B8F2-6A906560C595}" destId="{E257E851-F0CD-4204-A54F-2D3BFD948727}" srcOrd="0" destOrd="0" presId="urn:microsoft.com/office/officeart/2018/5/layout/IconCircleLabelList"/>
    <dgm:cxn modelId="{584A3B2E-C6CA-4F36-9D93-AB6467E977FD}" type="presOf" srcId="{06638960-A506-4ED0-8FDB-DD0180AE430D}" destId="{1264B360-B0D6-4292-9425-ABD33B800839}" srcOrd="0" destOrd="0" presId="urn:microsoft.com/office/officeart/2018/5/layout/IconCircleLabelList"/>
    <dgm:cxn modelId="{0883613A-266E-48C1-B6D3-8C311BEDA666}" srcId="{EA4B57B9-A5B5-4C0E-88B0-9F3E08E6F51B}" destId="{8F4F5BF5-2CBB-44D8-B8F2-6A906560C595}" srcOrd="4" destOrd="0" parTransId="{F42FF56D-EC88-4265-B59F-C0D1F562B65C}" sibTransId="{4D6DAAA1-BE38-44CC-B081-29A48DBD3E65}"/>
    <dgm:cxn modelId="{6C24BC3D-1E21-41CB-A05A-32EDD6314401}" srcId="{EA4B57B9-A5B5-4C0E-88B0-9F3E08E6F51B}" destId="{06638960-A506-4ED0-8FDB-DD0180AE430D}" srcOrd="3" destOrd="0" parTransId="{9D88C0F8-8893-4ECF-97C1-002C4E1CACF5}" sibTransId="{FD247117-6EE8-401F-8DDB-0C3EF3023738}"/>
    <dgm:cxn modelId="{6FE15B49-536D-46AC-8C93-27EDC4B18592}" type="presOf" srcId="{B64EDE63-2B7D-4290-86F9-3EF668BFAC92}" destId="{288CA5CB-FDA6-47FD-952F-D1AF33DF1AE3}" srcOrd="0" destOrd="0" presId="urn:microsoft.com/office/officeart/2018/5/layout/IconCircleLabelList"/>
    <dgm:cxn modelId="{65DADC6D-0B20-43A0-8A0F-96C959F9EE8F}" type="presOf" srcId="{BECABF1D-33A8-4200-B0AC-45A7CB9CE082}" destId="{85856E26-EC0C-465B-B126-564B54FAD06D}" srcOrd="0" destOrd="0" presId="urn:microsoft.com/office/officeart/2018/5/layout/IconCircleLabelList"/>
    <dgm:cxn modelId="{013298DC-337C-4A5F-9FB9-92A1F9F88AF7}" type="presOf" srcId="{EA4B57B9-A5B5-4C0E-88B0-9F3E08E6F51B}" destId="{459ACCD0-FD84-458C-A4DE-C3FD0ECC2C5A}" srcOrd="0" destOrd="0" presId="urn:microsoft.com/office/officeart/2018/5/layout/IconCircleLabelList"/>
    <dgm:cxn modelId="{715000F5-7C21-4A44-B3ED-E45C5BC8D322}" srcId="{EA4B57B9-A5B5-4C0E-88B0-9F3E08E6F51B}" destId="{B64EDE63-2B7D-4290-86F9-3EF668BFAC92}" srcOrd="2" destOrd="0" parTransId="{4798008A-6743-4BE5-809A-D967125EA42A}" sibTransId="{D9239F7C-8BF8-4500-8146-B0E8CCAA5ABB}"/>
    <dgm:cxn modelId="{0F4F6237-7E87-49CF-A732-B392884DFD26}" type="presParOf" srcId="{459ACCD0-FD84-458C-A4DE-C3FD0ECC2C5A}" destId="{420C7B77-B597-4792-9E82-4AFEBB1808A4}" srcOrd="0" destOrd="0" presId="urn:microsoft.com/office/officeart/2018/5/layout/IconCircleLabelList"/>
    <dgm:cxn modelId="{3080DFB6-AFF6-4320-9475-7BA2B52EA6B6}" type="presParOf" srcId="{420C7B77-B597-4792-9E82-4AFEBB1808A4}" destId="{CFBEB3C3-EADB-4940-9388-48EB12127E73}" srcOrd="0" destOrd="0" presId="urn:microsoft.com/office/officeart/2018/5/layout/IconCircleLabelList"/>
    <dgm:cxn modelId="{FE73AB19-A995-4A26-9353-08DAAAAB4B03}" type="presParOf" srcId="{420C7B77-B597-4792-9E82-4AFEBB1808A4}" destId="{58D361EA-FB5C-4295-892C-1933073278A7}" srcOrd="1" destOrd="0" presId="urn:microsoft.com/office/officeart/2018/5/layout/IconCircleLabelList"/>
    <dgm:cxn modelId="{58E47B27-F87C-484B-A6A2-E40E4047B0D7}" type="presParOf" srcId="{420C7B77-B597-4792-9E82-4AFEBB1808A4}" destId="{EC9E6EB7-CAE4-4DE6-9BD4-005CF6E6968E}" srcOrd="2" destOrd="0" presId="urn:microsoft.com/office/officeart/2018/5/layout/IconCircleLabelList"/>
    <dgm:cxn modelId="{C780ECB1-E9B8-4B55-BFE4-F514CD6888B0}" type="presParOf" srcId="{420C7B77-B597-4792-9E82-4AFEBB1808A4}" destId="{7AC6745F-3A15-443C-B4B2-F14BA2EEE80F}" srcOrd="3" destOrd="0" presId="urn:microsoft.com/office/officeart/2018/5/layout/IconCircleLabelList"/>
    <dgm:cxn modelId="{06CBF99C-0471-4A24-80E8-B1A4F1810904}" type="presParOf" srcId="{459ACCD0-FD84-458C-A4DE-C3FD0ECC2C5A}" destId="{A3280096-B118-4669-BEE9-5CBDF9573C47}" srcOrd="1" destOrd="0" presId="urn:microsoft.com/office/officeart/2018/5/layout/IconCircleLabelList"/>
    <dgm:cxn modelId="{2AEA23D5-7638-48CE-886C-6AE7517A1A5F}" type="presParOf" srcId="{459ACCD0-FD84-458C-A4DE-C3FD0ECC2C5A}" destId="{4ECEDC3D-B970-4D51-B947-8FA8C4A0A3FA}" srcOrd="2" destOrd="0" presId="urn:microsoft.com/office/officeart/2018/5/layout/IconCircleLabelList"/>
    <dgm:cxn modelId="{B960372A-8A18-42E5-82BB-8D027977090B}" type="presParOf" srcId="{4ECEDC3D-B970-4D51-B947-8FA8C4A0A3FA}" destId="{DB3633F2-0C53-406A-A597-D2539F7C6D56}" srcOrd="0" destOrd="0" presId="urn:microsoft.com/office/officeart/2018/5/layout/IconCircleLabelList"/>
    <dgm:cxn modelId="{D32AE1E4-FE48-4EAB-96E0-13A4779CF42E}" type="presParOf" srcId="{4ECEDC3D-B970-4D51-B947-8FA8C4A0A3FA}" destId="{645488CD-9318-4BAA-BDCF-B1AA6C8852C8}" srcOrd="1" destOrd="0" presId="urn:microsoft.com/office/officeart/2018/5/layout/IconCircleLabelList"/>
    <dgm:cxn modelId="{2CD776E7-B569-4F6B-A6D7-BEB6CCD190A4}" type="presParOf" srcId="{4ECEDC3D-B970-4D51-B947-8FA8C4A0A3FA}" destId="{C32F8560-EC8A-4A86-97ED-7BA6B8B115C0}" srcOrd="2" destOrd="0" presId="urn:microsoft.com/office/officeart/2018/5/layout/IconCircleLabelList"/>
    <dgm:cxn modelId="{4BD07F93-7C25-4D58-908A-9D8BAEE4F6B5}" type="presParOf" srcId="{4ECEDC3D-B970-4D51-B947-8FA8C4A0A3FA}" destId="{85856E26-EC0C-465B-B126-564B54FAD06D}" srcOrd="3" destOrd="0" presId="urn:microsoft.com/office/officeart/2018/5/layout/IconCircleLabelList"/>
    <dgm:cxn modelId="{9EB5D042-3412-4AFF-8F29-95D8B7370061}" type="presParOf" srcId="{459ACCD0-FD84-458C-A4DE-C3FD0ECC2C5A}" destId="{DD4FCD8E-ED05-4956-91ED-A52068581C10}" srcOrd="3" destOrd="0" presId="urn:microsoft.com/office/officeart/2018/5/layout/IconCircleLabelList"/>
    <dgm:cxn modelId="{17798371-379A-4834-B29F-D0935D998213}" type="presParOf" srcId="{459ACCD0-FD84-458C-A4DE-C3FD0ECC2C5A}" destId="{AFC7599C-E348-4447-982D-23BF0511A881}" srcOrd="4" destOrd="0" presId="urn:microsoft.com/office/officeart/2018/5/layout/IconCircleLabelList"/>
    <dgm:cxn modelId="{7819C375-AD53-4231-AB55-FAFA481CDA97}" type="presParOf" srcId="{AFC7599C-E348-4447-982D-23BF0511A881}" destId="{36AE2EAD-CDC9-4454-9AE8-5CADF23C3BD8}" srcOrd="0" destOrd="0" presId="urn:microsoft.com/office/officeart/2018/5/layout/IconCircleLabelList"/>
    <dgm:cxn modelId="{DFB365A4-5900-4FAB-B195-739E26B9236F}" type="presParOf" srcId="{AFC7599C-E348-4447-982D-23BF0511A881}" destId="{C16DABE6-0530-4DD4-BEFF-CC097AF61E87}" srcOrd="1" destOrd="0" presId="urn:microsoft.com/office/officeart/2018/5/layout/IconCircleLabelList"/>
    <dgm:cxn modelId="{C8344B17-A52D-4B38-847E-BC54F8C7245F}" type="presParOf" srcId="{AFC7599C-E348-4447-982D-23BF0511A881}" destId="{5D5BB27F-C881-4368-B48B-7A268BB5DCE0}" srcOrd="2" destOrd="0" presId="urn:microsoft.com/office/officeart/2018/5/layout/IconCircleLabelList"/>
    <dgm:cxn modelId="{D668024C-01F7-41D6-A1E1-F3AECCA7FA6F}" type="presParOf" srcId="{AFC7599C-E348-4447-982D-23BF0511A881}" destId="{288CA5CB-FDA6-47FD-952F-D1AF33DF1AE3}" srcOrd="3" destOrd="0" presId="urn:microsoft.com/office/officeart/2018/5/layout/IconCircleLabelList"/>
    <dgm:cxn modelId="{DA7C1498-7B5E-4497-A90F-F622F501D9D0}" type="presParOf" srcId="{459ACCD0-FD84-458C-A4DE-C3FD0ECC2C5A}" destId="{5B8058A4-1402-4E7C-895A-730871E9F2AD}" srcOrd="5" destOrd="0" presId="urn:microsoft.com/office/officeart/2018/5/layout/IconCircleLabelList"/>
    <dgm:cxn modelId="{7F306D4A-BF44-4E46-9E49-E3BB9B8BC15E}" type="presParOf" srcId="{459ACCD0-FD84-458C-A4DE-C3FD0ECC2C5A}" destId="{20C73BDB-A70C-46A9-A737-E2A10292CDB7}" srcOrd="6" destOrd="0" presId="urn:microsoft.com/office/officeart/2018/5/layout/IconCircleLabelList"/>
    <dgm:cxn modelId="{629555D6-2D31-45C7-8A93-5AA3E86C8E22}" type="presParOf" srcId="{20C73BDB-A70C-46A9-A737-E2A10292CDB7}" destId="{E218E266-2F46-4010-9421-604B1475BAC0}" srcOrd="0" destOrd="0" presId="urn:microsoft.com/office/officeart/2018/5/layout/IconCircleLabelList"/>
    <dgm:cxn modelId="{F8D5B4E2-3890-42A5-94EF-BA9F4588F4E1}" type="presParOf" srcId="{20C73BDB-A70C-46A9-A737-E2A10292CDB7}" destId="{76D9E614-7841-4744-9CE0-B7F52610F0C7}" srcOrd="1" destOrd="0" presId="urn:microsoft.com/office/officeart/2018/5/layout/IconCircleLabelList"/>
    <dgm:cxn modelId="{5676E99B-9ABE-4588-9F88-ACAA04730C82}" type="presParOf" srcId="{20C73BDB-A70C-46A9-A737-E2A10292CDB7}" destId="{9672C814-860B-4D7B-A457-809AD19A5C7A}" srcOrd="2" destOrd="0" presId="urn:microsoft.com/office/officeart/2018/5/layout/IconCircleLabelList"/>
    <dgm:cxn modelId="{92F4B0D6-7D75-4BC6-8BBC-FC753DC121F2}" type="presParOf" srcId="{20C73BDB-A70C-46A9-A737-E2A10292CDB7}" destId="{1264B360-B0D6-4292-9425-ABD33B800839}" srcOrd="3" destOrd="0" presId="urn:microsoft.com/office/officeart/2018/5/layout/IconCircleLabelList"/>
    <dgm:cxn modelId="{2B698866-5EB3-419F-863A-5454D2992C4C}" type="presParOf" srcId="{459ACCD0-FD84-458C-A4DE-C3FD0ECC2C5A}" destId="{130557DB-5665-4623-9A79-1B73E9AB3D22}" srcOrd="7" destOrd="0" presId="urn:microsoft.com/office/officeart/2018/5/layout/IconCircleLabelList"/>
    <dgm:cxn modelId="{3C39ECBF-0437-4584-8ACD-BF77F3348666}" type="presParOf" srcId="{459ACCD0-FD84-458C-A4DE-C3FD0ECC2C5A}" destId="{3DD6BD79-9595-49E8-88A9-C8B1675220DF}" srcOrd="8" destOrd="0" presId="urn:microsoft.com/office/officeart/2018/5/layout/IconCircleLabelList"/>
    <dgm:cxn modelId="{E04DE17E-83EF-4BE3-88B8-421B4D7B755F}" type="presParOf" srcId="{3DD6BD79-9595-49E8-88A9-C8B1675220DF}" destId="{221B1802-871C-4DC0-AB64-C18E7C6EBDE9}" srcOrd="0" destOrd="0" presId="urn:microsoft.com/office/officeart/2018/5/layout/IconCircleLabelList"/>
    <dgm:cxn modelId="{1DB5E5F6-9363-4E1A-87D0-EDBAC6330A47}" type="presParOf" srcId="{3DD6BD79-9595-49E8-88A9-C8B1675220DF}" destId="{25C348E6-5C3E-4414-BC25-C038035A5FC5}" srcOrd="1" destOrd="0" presId="urn:microsoft.com/office/officeart/2018/5/layout/IconCircleLabelList"/>
    <dgm:cxn modelId="{F01FB0CC-CDCA-42DD-9F5A-F74D6A551D6E}" type="presParOf" srcId="{3DD6BD79-9595-49E8-88A9-C8B1675220DF}" destId="{ECBEA577-E889-478B-A0DE-7FF2BB35EA5B}" srcOrd="2" destOrd="0" presId="urn:microsoft.com/office/officeart/2018/5/layout/IconCircleLabelList"/>
    <dgm:cxn modelId="{D2C460B8-E9D2-426B-BB85-C455B01AA580}" type="presParOf" srcId="{3DD6BD79-9595-49E8-88A9-C8B1675220DF}" destId="{E257E851-F0CD-4204-A54F-2D3BFD94872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E2F9D-6E25-450D-8446-234508250B9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1E2BE-C3E8-4756-9CB3-337F48C18188}">
      <dgm:prSet/>
      <dgm:spPr/>
      <dgm:t>
        <a:bodyPr/>
        <a:lstStyle/>
        <a:p>
          <a:r>
            <a:rPr lang="en-SI" dirty="0"/>
            <a:t>Lastniški modeli:</a:t>
          </a:r>
          <a:endParaRPr lang="en-US" dirty="0"/>
        </a:p>
      </dgm:t>
    </dgm:pt>
    <dgm:pt modelId="{F0B2E71D-2369-4800-A0FF-C83C7FA7EA47}" type="parTrans" cxnId="{A9213052-55BD-4EB0-89B3-ADB7C6C8A453}">
      <dgm:prSet/>
      <dgm:spPr/>
      <dgm:t>
        <a:bodyPr/>
        <a:lstStyle/>
        <a:p>
          <a:endParaRPr lang="en-US"/>
        </a:p>
      </dgm:t>
    </dgm:pt>
    <dgm:pt modelId="{634AA2EB-7B6B-4CDC-912D-3317A0350DF0}" type="sibTrans" cxnId="{A9213052-55BD-4EB0-89B3-ADB7C6C8A453}">
      <dgm:prSet/>
      <dgm:spPr/>
      <dgm:t>
        <a:bodyPr/>
        <a:lstStyle/>
        <a:p>
          <a:endParaRPr lang="en-US"/>
        </a:p>
      </dgm:t>
    </dgm:pt>
    <dgm:pt modelId="{90DFE5F2-02AC-4A64-8D14-290FB17FF405}">
      <dgm:prSet/>
      <dgm:spPr/>
      <dgm:t>
        <a:bodyPr/>
        <a:lstStyle/>
        <a:p>
          <a:r>
            <a:rPr lang="en-SI" u="sng" dirty="0"/>
            <a:t>ChatGPT (GPT 4o) od OpenAI</a:t>
          </a:r>
          <a:endParaRPr lang="en-US" dirty="0"/>
        </a:p>
      </dgm:t>
    </dgm:pt>
    <dgm:pt modelId="{EC03E42B-C800-46B4-A1E6-EBCBF12B28C0}" type="parTrans" cxnId="{347A2779-871F-4498-83EF-F4569C79081C}">
      <dgm:prSet/>
      <dgm:spPr/>
      <dgm:t>
        <a:bodyPr/>
        <a:lstStyle/>
        <a:p>
          <a:endParaRPr lang="en-US"/>
        </a:p>
      </dgm:t>
    </dgm:pt>
    <dgm:pt modelId="{C2DAF3EB-C6CA-47B1-8A4C-8CEB0BC03EAA}" type="sibTrans" cxnId="{347A2779-871F-4498-83EF-F4569C79081C}">
      <dgm:prSet/>
      <dgm:spPr/>
      <dgm:t>
        <a:bodyPr/>
        <a:lstStyle/>
        <a:p>
          <a:endParaRPr lang="en-US"/>
        </a:p>
      </dgm:t>
    </dgm:pt>
    <dgm:pt modelId="{EA4BCEFE-FDF2-411B-938C-67E81C227E2E}">
      <dgm:prSet/>
      <dgm:spPr/>
      <dgm:t>
        <a:bodyPr/>
        <a:lstStyle/>
        <a:p>
          <a:r>
            <a:rPr lang="en-SI" dirty="0"/>
            <a:t>Claude (3.5 Sonnet) od Anthropic</a:t>
          </a:r>
          <a:endParaRPr lang="en-US" dirty="0"/>
        </a:p>
      </dgm:t>
    </dgm:pt>
    <dgm:pt modelId="{29DFF202-B4D4-47E8-A6A2-10951C47D1D6}" type="parTrans" cxnId="{B5D2F371-8213-468C-8638-4FBE4846B97C}">
      <dgm:prSet/>
      <dgm:spPr/>
      <dgm:t>
        <a:bodyPr/>
        <a:lstStyle/>
        <a:p>
          <a:endParaRPr lang="en-US"/>
        </a:p>
      </dgm:t>
    </dgm:pt>
    <dgm:pt modelId="{84466E4E-F54F-4B0D-9997-DA41CE53FFF8}" type="sibTrans" cxnId="{B5D2F371-8213-468C-8638-4FBE4846B97C}">
      <dgm:prSet/>
      <dgm:spPr/>
      <dgm:t>
        <a:bodyPr/>
        <a:lstStyle/>
        <a:p>
          <a:endParaRPr lang="en-US"/>
        </a:p>
      </dgm:t>
    </dgm:pt>
    <dgm:pt modelId="{FB3F3CC6-264C-4B73-9F48-7734F459BAB6}">
      <dgm:prSet/>
      <dgm:spPr/>
      <dgm:t>
        <a:bodyPr/>
        <a:lstStyle/>
        <a:p>
          <a:r>
            <a:rPr lang="en-SI" dirty="0"/>
            <a:t>Gemini (1.5 Pro-exp) od Google</a:t>
          </a:r>
          <a:endParaRPr lang="en-US" dirty="0"/>
        </a:p>
      </dgm:t>
    </dgm:pt>
    <dgm:pt modelId="{742A9FB2-5D08-4AA4-A842-75FAD9C82B99}" type="parTrans" cxnId="{84CBF6D8-221B-4B33-A828-2BAF18A1B80B}">
      <dgm:prSet/>
      <dgm:spPr/>
      <dgm:t>
        <a:bodyPr/>
        <a:lstStyle/>
        <a:p>
          <a:endParaRPr lang="en-US"/>
        </a:p>
      </dgm:t>
    </dgm:pt>
    <dgm:pt modelId="{C83A53C1-D2CE-4E37-818F-FE27EF1D0344}" type="sibTrans" cxnId="{84CBF6D8-221B-4B33-A828-2BAF18A1B80B}">
      <dgm:prSet/>
      <dgm:spPr/>
      <dgm:t>
        <a:bodyPr/>
        <a:lstStyle/>
        <a:p>
          <a:endParaRPr lang="en-US"/>
        </a:p>
      </dgm:t>
    </dgm:pt>
    <dgm:pt modelId="{7314265E-9E0F-406A-8E48-5A8DFFF0AE9E}">
      <dgm:prSet/>
      <dgm:spPr/>
      <dgm:t>
        <a:bodyPr/>
        <a:lstStyle/>
        <a:p>
          <a:r>
            <a:rPr lang="en-SI" dirty="0"/>
            <a:t>Odprtokodni modeli:</a:t>
          </a:r>
          <a:endParaRPr lang="en-US" dirty="0"/>
        </a:p>
      </dgm:t>
    </dgm:pt>
    <dgm:pt modelId="{E8A1AF1E-DFE9-4618-B7C4-66A0907BCD19}" type="parTrans" cxnId="{A37472E9-FD38-4320-9EA7-F942B204CBD6}">
      <dgm:prSet/>
      <dgm:spPr/>
      <dgm:t>
        <a:bodyPr/>
        <a:lstStyle/>
        <a:p>
          <a:endParaRPr lang="en-US"/>
        </a:p>
      </dgm:t>
    </dgm:pt>
    <dgm:pt modelId="{97A6C58B-E781-40C0-838D-CB075D4037A4}" type="sibTrans" cxnId="{A37472E9-FD38-4320-9EA7-F942B204CBD6}">
      <dgm:prSet/>
      <dgm:spPr/>
      <dgm:t>
        <a:bodyPr/>
        <a:lstStyle/>
        <a:p>
          <a:endParaRPr lang="en-US"/>
        </a:p>
      </dgm:t>
    </dgm:pt>
    <dgm:pt modelId="{44A9692B-A207-4D56-912D-C4651943371B}">
      <dgm:prSet/>
      <dgm:spPr/>
      <dgm:t>
        <a:bodyPr/>
        <a:lstStyle/>
        <a:p>
          <a:r>
            <a:rPr lang="en-SI" u="sng" dirty="0"/>
            <a:t>LLaMA (3.1 405B/70B/8B) od Meta (nekdanji Facebook)</a:t>
          </a:r>
          <a:endParaRPr lang="en-US" dirty="0"/>
        </a:p>
      </dgm:t>
    </dgm:pt>
    <dgm:pt modelId="{F4F7373E-1584-4F30-B249-5D3F43D16D4F}" type="parTrans" cxnId="{130B2E1D-632B-4944-81BB-4F873850A8BA}">
      <dgm:prSet/>
      <dgm:spPr/>
      <dgm:t>
        <a:bodyPr/>
        <a:lstStyle/>
        <a:p>
          <a:endParaRPr lang="en-US"/>
        </a:p>
      </dgm:t>
    </dgm:pt>
    <dgm:pt modelId="{6188E192-613C-437C-B7A0-53BB46C7662C}" type="sibTrans" cxnId="{130B2E1D-632B-4944-81BB-4F873850A8BA}">
      <dgm:prSet/>
      <dgm:spPr/>
      <dgm:t>
        <a:bodyPr/>
        <a:lstStyle/>
        <a:p>
          <a:endParaRPr lang="en-US"/>
        </a:p>
      </dgm:t>
    </dgm:pt>
    <dgm:pt modelId="{8B53778C-F796-4479-81FF-070AC25F4C76}">
      <dgm:prSet/>
      <dgm:spPr/>
      <dgm:t>
        <a:bodyPr/>
        <a:lstStyle/>
        <a:p>
          <a:r>
            <a:rPr lang="en-SI" dirty="0"/>
            <a:t>Command R (plus) od Cohere</a:t>
          </a:r>
          <a:endParaRPr lang="en-US" dirty="0"/>
        </a:p>
      </dgm:t>
    </dgm:pt>
    <dgm:pt modelId="{72CF513D-CECC-439B-B6BF-137F4C061F70}" type="parTrans" cxnId="{8A36D80C-5945-4D3E-B18A-0C179A41D60E}">
      <dgm:prSet/>
      <dgm:spPr/>
      <dgm:t>
        <a:bodyPr/>
        <a:lstStyle/>
        <a:p>
          <a:endParaRPr lang="en-US"/>
        </a:p>
      </dgm:t>
    </dgm:pt>
    <dgm:pt modelId="{1460D611-A09A-45FB-ACC1-104A27D5F404}" type="sibTrans" cxnId="{8A36D80C-5945-4D3E-B18A-0C179A41D60E}">
      <dgm:prSet/>
      <dgm:spPr/>
      <dgm:t>
        <a:bodyPr/>
        <a:lstStyle/>
        <a:p>
          <a:endParaRPr lang="en-US"/>
        </a:p>
      </dgm:t>
    </dgm:pt>
    <dgm:pt modelId="{0E33C75A-4107-487F-B340-A76677A11DCC}">
      <dgm:prSet/>
      <dgm:spPr/>
      <dgm:t>
        <a:bodyPr/>
        <a:lstStyle/>
        <a:p>
          <a:r>
            <a:rPr lang="en-SI" dirty="0"/>
            <a:t>Phi (2) od Microsoft</a:t>
          </a:r>
          <a:endParaRPr lang="en-US" dirty="0"/>
        </a:p>
      </dgm:t>
    </dgm:pt>
    <dgm:pt modelId="{12472FA8-1AB5-4F5B-A837-BB9570541F28}" type="parTrans" cxnId="{BB355ABB-3D47-400E-9B85-E2605F322502}">
      <dgm:prSet/>
      <dgm:spPr/>
      <dgm:t>
        <a:bodyPr/>
        <a:lstStyle/>
        <a:p>
          <a:endParaRPr lang="en-US"/>
        </a:p>
      </dgm:t>
    </dgm:pt>
    <dgm:pt modelId="{748F8751-4847-4517-9E72-AF065F4C8284}" type="sibTrans" cxnId="{BB355ABB-3D47-400E-9B85-E2605F322502}">
      <dgm:prSet/>
      <dgm:spPr/>
      <dgm:t>
        <a:bodyPr/>
        <a:lstStyle/>
        <a:p>
          <a:endParaRPr lang="en-US"/>
        </a:p>
      </dgm:t>
    </dgm:pt>
    <dgm:pt modelId="{0A2ADA16-6039-4684-B4CC-DA35A73F557D}">
      <dgm:prSet/>
      <dgm:spPr/>
      <dgm:t>
        <a:bodyPr/>
        <a:lstStyle/>
        <a:p>
          <a:r>
            <a:rPr lang="en-SI" u="sng" dirty="0"/>
            <a:t>Mixtral od MistralAI</a:t>
          </a:r>
          <a:endParaRPr lang="en-US" dirty="0"/>
        </a:p>
      </dgm:t>
    </dgm:pt>
    <dgm:pt modelId="{15202504-E4E1-41AB-B997-F7F8BB0F2B62}" type="parTrans" cxnId="{29F6EED9-E9AB-4D0B-B349-243CE9CDE800}">
      <dgm:prSet/>
      <dgm:spPr/>
      <dgm:t>
        <a:bodyPr/>
        <a:lstStyle/>
        <a:p>
          <a:endParaRPr lang="en-US"/>
        </a:p>
      </dgm:t>
    </dgm:pt>
    <dgm:pt modelId="{65A461EB-6DA5-4166-AAE6-789FFEDE8C2D}" type="sibTrans" cxnId="{29F6EED9-E9AB-4D0B-B349-243CE9CDE800}">
      <dgm:prSet/>
      <dgm:spPr/>
      <dgm:t>
        <a:bodyPr/>
        <a:lstStyle/>
        <a:p>
          <a:endParaRPr lang="en-US"/>
        </a:p>
      </dgm:t>
    </dgm:pt>
    <dgm:pt modelId="{8BAA1FBB-E984-4585-8573-1EB232272670}">
      <dgm:prSet/>
      <dgm:spPr/>
      <dgm:t>
        <a:bodyPr/>
        <a:lstStyle/>
        <a:p>
          <a:r>
            <a:rPr lang="en-SI" u="sng" dirty="0"/>
            <a:t>Gemma 2 od Google</a:t>
          </a:r>
          <a:endParaRPr lang="en-US" dirty="0"/>
        </a:p>
      </dgm:t>
    </dgm:pt>
    <dgm:pt modelId="{016258EB-9675-4283-95F3-510EEFA4D2D4}" type="parTrans" cxnId="{A4AF1A92-4A72-41FC-9B4B-746A99474143}">
      <dgm:prSet/>
      <dgm:spPr/>
      <dgm:t>
        <a:bodyPr/>
        <a:lstStyle/>
        <a:p>
          <a:endParaRPr lang="en-US"/>
        </a:p>
      </dgm:t>
    </dgm:pt>
    <dgm:pt modelId="{3750A7CA-34A7-43EA-B649-AD59196488E2}" type="sibTrans" cxnId="{A4AF1A92-4A72-41FC-9B4B-746A99474143}">
      <dgm:prSet/>
      <dgm:spPr/>
      <dgm:t>
        <a:bodyPr/>
        <a:lstStyle/>
        <a:p>
          <a:endParaRPr lang="en-US"/>
        </a:p>
      </dgm:t>
    </dgm:pt>
    <dgm:pt modelId="{67EB62A5-3492-344B-A6D6-33BA0D4A8BDD}">
      <dgm:prSet/>
      <dgm:spPr/>
      <dgm:t>
        <a:bodyPr/>
        <a:lstStyle/>
        <a:p>
          <a:endParaRPr lang="en-US" dirty="0"/>
        </a:p>
      </dgm:t>
    </dgm:pt>
    <dgm:pt modelId="{F1E31DC6-9AA8-DD46-8325-F9038E5E727B}" type="parTrans" cxnId="{EB15B5D1-2DB8-8D44-A7B7-EC835DF350C0}">
      <dgm:prSet/>
      <dgm:spPr/>
    </dgm:pt>
    <dgm:pt modelId="{115E3AF6-F182-CB46-940D-96738EB27458}" type="sibTrans" cxnId="{EB15B5D1-2DB8-8D44-A7B7-EC835DF350C0}">
      <dgm:prSet/>
      <dgm:spPr/>
    </dgm:pt>
    <dgm:pt modelId="{FE18BDD2-EF07-5C46-B60C-15185541EFA2}" type="pres">
      <dgm:prSet presAssocID="{A0DE2F9D-6E25-450D-8446-234508250B94}" presName="Name0" presStyleCnt="0">
        <dgm:presLayoutVars>
          <dgm:dir/>
          <dgm:animLvl val="lvl"/>
          <dgm:resizeHandles val="exact"/>
        </dgm:presLayoutVars>
      </dgm:prSet>
      <dgm:spPr/>
    </dgm:pt>
    <dgm:pt modelId="{89218E56-AA3C-A747-886C-B62D5D950010}" type="pres">
      <dgm:prSet presAssocID="{A0C1E2BE-C3E8-4756-9CB3-337F48C18188}" presName="composite" presStyleCnt="0"/>
      <dgm:spPr/>
    </dgm:pt>
    <dgm:pt modelId="{B7F581D5-E094-B348-964C-AFF1D18AD7D7}" type="pres">
      <dgm:prSet presAssocID="{A0C1E2BE-C3E8-4756-9CB3-337F48C181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A29649D-751F-F641-8E3C-9848C9C5A1B4}" type="pres">
      <dgm:prSet presAssocID="{A0C1E2BE-C3E8-4756-9CB3-337F48C18188}" presName="desTx" presStyleLbl="alignAccFollowNode1" presStyleIdx="0" presStyleCnt="2">
        <dgm:presLayoutVars>
          <dgm:bulletEnabled val="1"/>
        </dgm:presLayoutVars>
      </dgm:prSet>
      <dgm:spPr/>
    </dgm:pt>
    <dgm:pt modelId="{4C7E0D5B-EF22-3643-8EA7-089476B30A0E}" type="pres">
      <dgm:prSet presAssocID="{634AA2EB-7B6B-4CDC-912D-3317A0350DF0}" presName="space" presStyleCnt="0"/>
      <dgm:spPr/>
    </dgm:pt>
    <dgm:pt modelId="{254527B5-71D5-9E47-89E9-40597922A8AB}" type="pres">
      <dgm:prSet presAssocID="{7314265E-9E0F-406A-8E48-5A8DFFF0AE9E}" presName="composite" presStyleCnt="0"/>
      <dgm:spPr/>
    </dgm:pt>
    <dgm:pt modelId="{08E6A8B5-C9DE-904D-8EFD-92934A6BA858}" type="pres">
      <dgm:prSet presAssocID="{7314265E-9E0F-406A-8E48-5A8DFFF0AE9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9CCA475-CDC0-8143-A337-344C22C90596}" type="pres">
      <dgm:prSet presAssocID="{7314265E-9E0F-406A-8E48-5A8DFFF0AE9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2744A00-C5F4-0B43-B527-22D25EF8DB0E}" type="presOf" srcId="{A0C1E2BE-C3E8-4756-9CB3-337F48C18188}" destId="{B7F581D5-E094-B348-964C-AFF1D18AD7D7}" srcOrd="0" destOrd="0" presId="urn:microsoft.com/office/officeart/2005/8/layout/hList1"/>
    <dgm:cxn modelId="{D7811E01-35CB-0E47-BA52-07C2081FB987}" type="presOf" srcId="{8BAA1FBB-E984-4585-8573-1EB232272670}" destId="{49CCA475-CDC0-8143-A337-344C22C90596}" srcOrd="0" destOrd="4" presId="urn:microsoft.com/office/officeart/2005/8/layout/hList1"/>
    <dgm:cxn modelId="{8A561803-331F-4242-9F46-1696165921A8}" type="presOf" srcId="{0A2ADA16-6039-4684-B4CC-DA35A73F557D}" destId="{49CCA475-CDC0-8143-A337-344C22C90596}" srcOrd="0" destOrd="3" presId="urn:microsoft.com/office/officeart/2005/8/layout/hList1"/>
    <dgm:cxn modelId="{8A36D80C-5945-4D3E-B18A-0C179A41D60E}" srcId="{7314265E-9E0F-406A-8E48-5A8DFFF0AE9E}" destId="{8B53778C-F796-4479-81FF-070AC25F4C76}" srcOrd="1" destOrd="0" parTransId="{72CF513D-CECC-439B-B6BF-137F4C061F70}" sibTransId="{1460D611-A09A-45FB-ACC1-104A27D5F404}"/>
    <dgm:cxn modelId="{130B2E1D-632B-4944-81BB-4F873850A8BA}" srcId="{7314265E-9E0F-406A-8E48-5A8DFFF0AE9E}" destId="{44A9692B-A207-4D56-912D-C4651943371B}" srcOrd="0" destOrd="0" parTransId="{F4F7373E-1584-4F30-B249-5D3F43D16D4F}" sibTransId="{6188E192-613C-437C-B7A0-53BB46C7662C}"/>
    <dgm:cxn modelId="{D85B5841-F760-AD46-A2A4-9813B2DA4786}" type="presOf" srcId="{A0DE2F9D-6E25-450D-8446-234508250B94}" destId="{FE18BDD2-EF07-5C46-B60C-15185541EFA2}" srcOrd="0" destOrd="0" presId="urn:microsoft.com/office/officeart/2005/8/layout/hList1"/>
    <dgm:cxn modelId="{E46B664D-5F0F-C94C-B26C-3D8298E04421}" type="presOf" srcId="{FB3F3CC6-264C-4B73-9F48-7734F459BAB6}" destId="{0A29649D-751F-F641-8E3C-9848C9C5A1B4}" srcOrd="0" destOrd="2" presId="urn:microsoft.com/office/officeart/2005/8/layout/hList1"/>
    <dgm:cxn modelId="{A9213052-55BD-4EB0-89B3-ADB7C6C8A453}" srcId="{A0DE2F9D-6E25-450D-8446-234508250B94}" destId="{A0C1E2BE-C3E8-4756-9CB3-337F48C18188}" srcOrd="0" destOrd="0" parTransId="{F0B2E71D-2369-4800-A0FF-C83C7FA7EA47}" sibTransId="{634AA2EB-7B6B-4CDC-912D-3317A0350DF0}"/>
    <dgm:cxn modelId="{64B97959-D004-B544-A171-2D9613709C10}" type="presOf" srcId="{8B53778C-F796-4479-81FF-070AC25F4C76}" destId="{49CCA475-CDC0-8143-A337-344C22C90596}" srcOrd="0" destOrd="1" presId="urn:microsoft.com/office/officeart/2005/8/layout/hList1"/>
    <dgm:cxn modelId="{59F6EA6E-31DE-124D-89AE-1F6F696E590A}" type="presOf" srcId="{67EB62A5-3492-344B-A6D6-33BA0D4A8BDD}" destId="{0A29649D-751F-F641-8E3C-9848C9C5A1B4}" srcOrd="0" destOrd="3" presId="urn:microsoft.com/office/officeart/2005/8/layout/hList1"/>
    <dgm:cxn modelId="{B5D2F371-8213-468C-8638-4FBE4846B97C}" srcId="{A0C1E2BE-C3E8-4756-9CB3-337F48C18188}" destId="{EA4BCEFE-FDF2-411B-938C-67E81C227E2E}" srcOrd="1" destOrd="0" parTransId="{29DFF202-B4D4-47E8-A6A2-10951C47D1D6}" sibTransId="{84466E4E-F54F-4B0D-9997-DA41CE53FFF8}"/>
    <dgm:cxn modelId="{347A2779-871F-4498-83EF-F4569C79081C}" srcId="{A0C1E2BE-C3E8-4756-9CB3-337F48C18188}" destId="{90DFE5F2-02AC-4A64-8D14-290FB17FF405}" srcOrd="0" destOrd="0" parTransId="{EC03E42B-C800-46B4-A1E6-EBCBF12B28C0}" sibTransId="{C2DAF3EB-C6CA-47B1-8A4C-8CEB0BC03EAA}"/>
    <dgm:cxn modelId="{A4AF1A92-4A72-41FC-9B4B-746A99474143}" srcId="{7314265E-9E0F-406A-8E48-5A8DFFF0AE9E}" destId="{8BAA1FBB-E984-4585-8573-1EB232272670}" srcOrd="4" destOrd="0" parTransId="{016258EB-9675-4283-95F3-510EEFA4D2D4}" sibTransId="{3750A7CA-34A7-43EA-B649-AD59196488E2}"/>
    <dgm:cxn modelId="{44EF8EA2-B60C-5D4E-B4C6-AC77CF377AEE}" type="presOf" srcId="{44A9692B-A207-4D56-912D-C4651943371B}" destId="{49CCA475-CDC0-8143-A337-344C22C90596}" srcOrd="0" destOrd="0" presId="urn:microsoft.com/office/officeart/2005/8/layout/hList1"/>
    <dgm:cxn modelId="{BB355ABB-3D47-400E-9B85-E2605F322502}" srcId="{7314265E-9E0F-406A-8E48-5A8DFFF0AE9E}" destId="{0E33C75A-4107-487F-B340-A76677A11DCC}" srcOrd="2" destOrd="0" parTransId="{12472FA8-1AB5-4F5B-A837-BB9570541F28}" sibTransId="{748F8751-4847-4517-9E72-AF065F4C8284}"/>
    <dgm:cxn modelId="{244A51C4-0865-6D45-8E19-8745F4E198A4}" type="presOf" srcId="{0E33C75A-4107-487F-B340-A76677A11DCC}" destId="{49CCA475-CDC0-8143-A337-344C22C90596}" srcOrd="0" destOrd="2" presId="urn:microsoft.com/office/officeart/2005/8/layout/hList1"/>
    <dgm:cxn modelId="{EB15B5D1-2DB8-8D44-A7B7-EC835DF350C0}" srcId="{A0C1E2BE-C3E8-4756-9CB3-337F48C18188}" destId="{67EB62A5-3492-344B-A6D6-33BA0D4A8BDD}" srcOrd="3" destOrd="0" parTransId="{F1E31DC6-9AA8-DD46-8325-F9038E5E727B}" sibTransId="{115E3AF6-F182-CB46-940D-96738EB27458}"/>
    <dgm:cxn modelId="{5701D9D6-A0B7-434B-9B75-C0F5A8C038BD}" type="presOf" srcId="{7314265E-9E0F-406A-8E48-5A8DFFF0AE9E}" destId="{08E6A8B5-C9DE-904D-8EFD-92934A6BA858}" srcOrd="0" destOrd="0" presId="urn:microsoft.com/office/officeart/2005/8/layout/hList1"/>
    <dgm:cxn modelId="{84CBF6D8-221B-4B33-A828-2BAF18A1B80B}" srcId="{A0C1E2BE-C3E8-4756-9CB3-337F48C18188}" destId="{FB3F3CC6-264C-4B73-9F48-7734F459BAB6}" srcOrd="2" destOrd="0" parTransId="{742A9FB2-5D08-4AA4-A842-75FAD9C82B99}" sibTransId="{C83A53C1-D2CE-4E37-818F-FE27EF1D0344}"/>
    <dgm:cxn modelId="{593E10D9-BBAC-1143-9D24-C1BDD88A410A}" type="presOf" srcId="{90DFE5F2-02AC-4A64-8D14-290FB17FF405}" destId="{0A29649D-751F-F641-8E3C-9848C9C5A1B4}" srcOrd="0" destOrd="0" presId="urn:microsoft.com/office/officeart/2005/8/layout/hList1"/>
    <dgm:cxn modelId="{29F6EED9-E9AB-4D0B-B349-243CE9CDE800}" srcId="{7314265E-9E0F-406A-8E48-5A8DFFF0AE9E}" destId="{0A2ADA16-6039-4684-B4CC-DA35A73F557D}" srcOrd="3" destOrd="0" parTransId="{15202504-E4E1-41AB-B997-F7F8BB0F2B62}" sibTransId="{65A461EB-6DA5-4166-AAE6-789FFEDE8C2D}"/>
    <dgm:cxn modelId="{A37472E9-FD38-4320-9EA7-F942B204CBD6}" srcId="{A0DE2F9D-6E25-450D-8446-234508250B94}" destId="{7314265E-9E0F-406A-8E48-5A8DFFF0AE9E}" srcOrd="1" destOrd="0" parTransId="{E8A1AF1E-DFE9-4618-B7C4-66A0907BCD19}" sibTransId="{97A6C58B-E781-40C0-838D-CB075D4037A4}"/>
    <dgm:cxn modelId="{3B51F6FF-52B0-454C-9128-0DDB3170B739}" type="presOf" srcId="{EA4BCEFE-FDF2-411B-938C-67E81C227E2E}" destId="{0A29649D-751F-F641-8E3C-9848C9C5A1B4}" srcOrd="0" destOrd="1" presId="urn:microsoft.com/office/officeart/2005/8/layout/hList1"/>
    <dgm:cxn modelId="{39358EFC-24A4-E04A-9624-F17527CD015E}" type="presParOf" srcId="{FE18BDD2-EF07-5C46-B60C-15185541EFA2}" destId="{89218E56-AA3C-A747-886C-B62D5D950010}" srcOrd="0" destOrd="0" presId="urn:microsoft.com/office/officeart/2005/8/layout/hList1"/>
    <dgm:cxn modelId="{26870203-796E-3045-8CA8-ECEFDEB961E7}" type="presParOf" srcId="{89218E56-AA3C-A747-886C-B62D5D950010}" destId="{B7F581D5-E094-B348-964C-AFF1D18AD7D7}" srcOrd="0" destOrd="0" presId="urn:microsoft.com/office/officeart/2005/8/layout/hList1"/>
    <dgm:cxn modelId="{CFC4158F-FD56-EB4A-B741-4FEF51D6F394}" type="presParOf" srcId="{89218E56-AA3C-A747-886C-B62D5D950010}" destId="{0A29649D-751F-F641-8E3C-9848C9C5A1B4}" srcOrd="1" destOrd="0" presId="urn:microsoft.com/office/officeart/2005/8/layout/hList1"/>
    <dgm:cxn modelId="{47CC7243-7D61-8F4B-BBD3-E8CAC7B78CB7}" type="presParOf" srcId="{FE18BDD2-EF07-5C46-B60C-15185541EFA2}" destId="{4C7E0D5B-EF22-3643-8EA7-089476B30A0E}" srcOrd="1" destOrd="0" presId="urn:microsoft.com/office/officeart/2005/8/layout/hList1"/>
    <dgm:cxn modelId="{44F0A57F-2695-DA4B-A02E-27BFC03EF622}" type="presParOf" srcId="{FE18BDD2-EF07-5C46-B60C-15185541EFA2}" destId="{254527B5-71D5-9E47-89E9-40597922A8AB}" srcOrd="2" destOrd="0" presId="urn:microsoft.com/office/officeart/2005/8/layout/hList1"/>
    <dgm:cxn modelId="{7A3C337B-C072-D74A-8BF8-9EB778680537}" type="presParOf" srcId="{254527B5-71D5-9E47-89E9-40597922A8AB}" destId="{08E6A8B5-C9DE-904D-8EFD-92934A6BA858}" srcOrd="0" destOrd="0" presId="urn:microsoft.com/office/officeart/2005/8/layout/hList1"/>
    <dgm:cxn modelId="{BE213D2F-06FE-E243-9855-D574293EEC9D}" type="presParOf" srcId="{254527B5-71D5-9E47-89E9-40597922A8AB}" destId="{49CCA475-CDC0-8143-A337-344C22C905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AAA2F6-1D42-46DC-919D-557894EBBA01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AF066B-7FD9-46A3-8116-A900AD376FC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SI" dirty="0"/>
            <a:t>Medicina:</a:t>
          </a:r>
          <a:endParaRPr lang="en-US" dirty="0"/>
        </a:p>
      </dgm:t>
    </dgm:pt>
    <dgm:pt modelId="{4F5177FD-5A30-429B-BC1E-96B363AB1980}" type="parTrans" cxnId="{D227884B-8DC2-49C5-A322-B2CE2D7D56D0}">
      <dgm:prSet/>
      <dgm:spPr/>
      <dgm:t>
        <a:bodyPr/>
        <a:lstStyle/>
        <a:p>
          <a:endParaRPr lang="en-US"/>
        </a:p>
      </dgm:t>
    </dgm:pt>
    <dgm:pt modelId="{3A8FD3AF-138D-4CD5-AEFA-51C5E8A7822C}" type="sibTrans" cxnId="{D227884B-8DC2-49C5-A322-B2CE2D7D56D0}">
      <dgm:prSet/>
      <dgm:spPr/>
      <dgm:t>
        <a:bodyPr/>
        <a:lstStyle/>
        <a:p>
          <a:endParaRPr lang="en-US"/>
        </a:p>
      </dgm:t>
    </dgm:pt>
    <dgm:pt modelId="{085B4BEF-2B01-441B-A75D-742A6DB5E491}">
      <dgm:prSet/>
      <dgm:spPr/>
      <dgm:t>
        <a:bodyPr/>
        <a:lstStyle/>
        <a:p>
          <a:pPr>
            <a:lnSpc>
              <a:spcPct val="100000"/>
            </a:lnSpc>
          </a:pPr>
          <a:r>
            <a:rPr lang="en-SI" dirty="0"/>
            <a:t>Diagnoza</a:t>
          </a:r>
        </a:p>
        <a:p>
          <a:pPr>
            <a:lnSpc>
              <a:spcPct val="100000"/>
            </a:lnSpc>
          </a:pPr>
          <a:r>
            <a:rPr lang="en-SI" dirty="0"/>
            <a:t>Pisanje zdravniških poročil</a:t>
          </a:r>
          <a:endParaRPr lang="en-US" dirty="0"/>
        </a:p>
      </dgm:t>
    </dgm:pt>
    <dgm:pt modelId="{C702BAC7-DBB0-421D-A15B-02FE768F25F9}" type="parTrans" cxnId="{A2AFA9DF-4EDC-42FE-BDAC-B2FAEE5EF115}">
      <dgm:prSet/>
      <dgm:spPr/>
      <dgm:t>
        <a:bodyPr/>
        <a:lstStyle/>
        <a:p>
          <a:endParaRPr lang="en-US"/>
        </a:p>
      </dgm:t>
    </dgm:pt>
    <dgm:pt modelId="{9261B5B6-45EF-4939-9325-25B4EE8FF912}" type="sibTrans" cxnId="{A2AFA9DF-4EDC-42FE-BDAC-B2FAEE5EF115}">
      <dgm:prSet/>
      <dgm:spPr/>
      <dgm:t>
        <a:bodyPr/>
        <a:lstStyle/>
        <a:p>
          <a:endParaRPr lang="en-US"/>
        </a:p>
      </dgm:t>
    </dgm:pt>
    <dgm:pt modelId="{F6672226-B29A-4020-8284-24397E6F5729}">
      <dgm:prSet/>
      <dgm:spPr/>
      <dgm:t>
        <a:bodyPr/>
        <a:lstStyle/>
        <a:p>
          <a:pPr>
            <a:lnSpc>
              <a:spcPct val="100000"/>
            </a:lnSpc>
          </a:pPr>
          <a:r>
            <a:rPr lang="en-SI" dirty="0"/>
            <a:t>Etični pomisleki</a:t>
          </a:r>
          <a:endParaRPr lang="en-US" dirty="0"/>
        </a:p>
      </dgm:t>
    </dgm:pt>
    <dgm:pt modelId="{BC701DEC-2D84-4D39-B813-0D7313624A15}" type="parTrans" cxnId="{87F00930-D0A4-4513-A6DC-81032F155A8B}">
      <dgm:prSet/>
      <dgm:spPr/>
      <dgm:t>
        <a:bodyPr/>
        <a:lstStyle/>
        <a:p>
          <a:endParaRPr lang="en-US"/>
        </a:p>
      </dgm:t>
    </dgm:pt>
    <dgm:pt modelId="{728DB44C-CC89-48B3-99D2-1E5DE947C05E}" type="sibTrans" cxnId="{87F00930-D0A4-4513-A6DC-81032F155A8B}">
      <dgm:prSet/>
      <dgm:spPr/>
      <dgm:t>
        <a:bodyPr/>
        <a:lstStyle/>
        <a:p>
          <a:endParaRPr lang="en-US"/>
        </a:p>
      </dgm:t>
    </dgm:pt>
    <dgm:pt modelId="{DDCF836D-C9C9-42D2-A2CA-CAF4CA7D1D2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SI" dirty="0"/>
            <a:t>Robotika:</a:t>
          </a:r>
          <a:endParaRPr lang="en-US" dirty="0"/>
        </a:p>
      </dgm:t>
    </dgm:pt>
    <dgm:pt modelId="{57F2EC6F-0D63-4CDE-A594-2152C6BF667B}" type="parTrans" cxnId="{F2BDBEB0-549B-4DAF-AF80-CAFF9D5DCEF7}">
      <dgm:prSet/>
      <dgm:spPr/>
      <dgm:t>
        <a:bodyPr/>
        <a:lstStyle/>
        <a:p>
          <a:endParaRPr lang="en-US"/>
        </a:p>
      </dgm:t>
    </dgm:pt>
    <dgm:pt modelId="{76B6ED89-AF3A-4C1A-9ECB-A747185839A2}" type="sibTrans" cxnId="{F2BDBEB0-549B-4DAF-AF80-CAFF9D5DCEF7}">
      <dgm:prSet/>
      <dgm:spPr/>
      <dgm:t>
        <a:bodyPr/>
        <a:lstStyle/>
        <a:p>
          <a:endParaRPr lang="en-US"/>
        </a:p>
      </dgm:t>
    </dgm:pt>
    <dgm:pt modelId="{1551682F-B92F-4505-B0EF-DF89E38D01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Modeli</a:t>
          </a:r>
          <a:r>
            <a:rPr lang="en-US" dirty="0"/>
            <a:t> s </a:t>
          </a:r>
          <a:r>
            <a:rPr lang="en-US" dirty="0" err="1"/>
            <a:t>sposobnostjo</a:t>
          </a:r>
          <a:r>
            <a:rPr lang="en-US" dirty="0"/>
            <a:t> “</a:t>
          </a:r>
          <a:r>
            <a:rPr lang="en-US" dirty="0" err="1"/>
            <a:t>vida</a:t>
          </a:r>
          <a:r>
            <a:rPr lang="en-US" dirty="0"/>
            <a:t>” (ang. Vision)</a:t>
          </a:r>
        </a:p>
      </dgm:t>
    </dgm:pt>
    <dgm:pt modelId="{CC6878CB-E43A-401C-8108-1D1BF72C7002}" type="parTrans" cxnId="{A605C31F-DB7E-41ED-9430-75ADE4DFD911}">
      <dgm:prSet/>
      <dgm:spPr/>
      <dgm:t>
        <a:bodyPr/>
        <a:lstStyle/>
        <a:p>
          <a:endParaRPr lang="en-US"/>
        </a:p>
      </dgm:t>
    </dgm:pt>
    <dgm:pt modelId="{6AB12979-80CD-4441-8898-7E40578E253D}" type="sibTrans" cxnId="{A605C31F-DB7E-41ED-9430-75ADE4DFD911}">
      <dgm:prSet/>
      <dgm:spPr/>
      <dgm:t>
        <a:bodyPr/>
        <a:lstStyle/>
        <a:p>
          <a:endParaRPr lang="en-US"/>
        </a:p>
      </dgm:t>
    </dgm:pt>
    <dgm:pt modelId="{BF68C5DF-48C4-44C4-BDFF-7316C9968FFC}">
      <dgm:prSet/>
      <dgm:spPr/>
      <dgm:t>
        <a:bodyPr/>
        <a:lstStyle/>
        <a:p>
          <a:pPr>
            <a:lnSpc>
              <a:spcPct val="100000"/>
            </a:lnSpc>
          </a:pPr>
          <a:r>
            <a:rPr lang="en-SI" dirty="0"/>
            <a:t>Interakcija z uporabnikom</a:t>
          </a:r>
          <a:endParaRPr lang="en-US" dirty="0"/>
        </a:p>
      </dgm:t>
    </dgm:pt>
    <dgm:pt modelId="{94DD8551-E7AB-4D57-BFE5-C0E930E8A373}" type="parTrans" cxnId="{35F4B386-F732-476B-99B0-F7B4DE2757FE}">
      <dgm:prSet/>
      <dgm:spPr/>
      <dgm:t>
        <a:bodyPr/>
        <a:lstStyle/>
        <a:p>
          <a:endParaRPr lang="en-US"/>
        </a:p>
      </dgm:t>
    </dgm:pt>
    <dgm:pt modelId="{6C1A01B7-391B-4311-A6AD-99FD97F2532A}" type="sibTrans" cxnId="{35F4B386-F732-476B-99B0-F7B4DE2757FE}">
      <dgm:prSet/>
      <dgm:spPr/>
      <dgm:t>
        <a:bodyPr/>
        <a:lstStyle/>
        <a:p>
          <a:endParaRPr lang="en-US"/>
        </a:p>
      </dgm:t>
    </dgm:pt>
    <dgm:pt modelId="{90120907-863B-4EA8-B1BC-BCCD82305E8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SI" dirty="0"/>
            <a:t>Programiranje:</a:t>
          </a:r>
          <a:endParaRPr lang="en-US" dirty="0"/>
        </a:p>
      </dgm:t>
    </dgm:pt>
    <dgm:pt modelId="{F4E87B31-2D9C-4844-A62B-20DFFB29A5A1}" type="parTrans" cxnId="{8459A15C-3B90-4904-BCC3-B637C39AAE95}">
      <dgm:prSet/>
      <dgm:spPr/>
      <dgm:t>
        <a:bodyPr/>
        <a:lstStyle/>
        <a:p>
          <a:endParaRPr lang="en-US"/>
        </a:p>
      </dgm:t>
    </dgm:pt>
    <dgm:pt modelId="{BA6C5E85-7F1A-4F7C-AEA2-56A23AFB1273}" type="sibTrans" cxnId="{8459A15C-3B90-4904-BCC3-B637C39AAE95}">
      <dgm:prSet/>
      <dgm:spPr/>
      <dgm:t>
        <a:bodyPr/>
        <a:lstStyle/>
        <a:p>
          <a:endParaRPr lang="en-US"/>
        </a:p>
      </dgm:t>
    </dgm:pt>
    <dgm:pt modelId="{39008D82-BCFE-41E9-AC38-81AA1F92CDFA}">
      <dgm:prSet/>
      <dgm:spPr/>
      <dgm:t>
        <a:bodyPr/>
        <a:lstStyle/>
        <a:p>
          <a:pPr>
            <a:lnSpc>
              <a:spcPct val="100000"/>
            </a:lnSpc>
          </a:pPr>
          <a:r>
            <a:rPr lang="en-SI" dirty="0"/>
            <a:t>Coding assistant</a:t>
          </a:r>
          <a:endParaRPr lang="en-US" dirty="0"/>
        </a:p>
      </dgm:t>
    </dgm:pt>
    <dgm:pt modelId="{A4B806E3-D160-4BA7-97C6-88B28855BE86}" type="parTrans" cxnId="{7A36617E-30A0-405A-9C30-E401EDA5ACF4}">
      <dgm:prSet/>
      <dgm:spPr/>
      <dgm:t>
        <a:bodyPr/>
        <a:lstStyle/>
        <a:p>
          <a:endParaRPr lang="en-US"/>
        </a:p>
      </dgm:t>
    </dgm:pt>
    <dgm:pt modelId="{97AB796D-4EE3-4EE1-9ECF-47480191290B}" type="sibTrans" cxnId="{7A36617E-30A0-405A-9C30-E401EDA5ACF4}">
      <dgm:prSet/>
      <dgm:spPr/>
      <dgm:t>
        <a:bodyPr/>
        <a:lstStyle/>
        <a:p>
          <a:endParaRPr lang="en-US"/>
        </a:p>
      </dgm:t>
    </dgm:pt>
    <dgm:pt modelId="{5A3C4F4F-CECE-4593-A062-707E7E583410}">
      <dgm:prSet/>
      <dgm:spPr/>
      <dgm:t>
        <a:bodyPr/>
        <a:lstStyle/>
        <a:p>
          <a:pPr>
            <a:lnSpc>
              <a:spcPct val="100000"/>
            </a:lnSpc>
          </a:pPr>
          <a:r>
            <a:rPr lang="en-SI" dirty="0"/>
            <a:t>Reševanje napak in razhroščevanje</a:t>
          </a:r>
          <a:endParaRPr lang="en-US" dirty="0"/>
        </a:p>
      </dgm:t>
    </dgm:pt>
    <dgm:pt modelId="{E2253890-2620-4983-9F4E-D5E61E4310BC}" type="parTrans" cxnId="{9C52A52F-4750-4088-A1CB-6DBE94D30A2F}">
      <dgm:prSet/>
      <dgm:spPr/>
      <dgm:t>
        <a:bodyPr/>
        <a:lstStyle/>
        <a:p>
          <a:endParaRPr lang="en-US"/>
        </a:p>
      </dgm:t>
    </dgm:pt>
    <dgm:pt modelId="{265B4A6D-19A5-47F4-BED3-5E0C31B5F4EB}" type="sibTrans" cxnId="{9C52A52F-4750-4088-A1CB-6DBE94D30A2F}">
      <dgm:prSet/>
      <dgm:spPr/>
      <dgm:t>
        <a:bodyPr/>
        <a:lstStyle/>
        <a:p>
          <a:endParaRPr lang="en-US"/>
        </a:p>
      </dgm:t>
    </dgm:pt>
    <dgm:pt modelId="{D7E4EC22-F6FD-4EF3-A928-45940384A7F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N</a:t>
          </a:r>
          <a:r>
            <a:rPr lang="en-SI" dirty="0"/>
            <a:t>e morejo nadomestiti programerjev</a:t>
          </a:r>
          <a:endParaRPr lang="en-US" dirty="0"/>
        </a:p>
      </dgm:t>
    </dgm:pt>
    <dgm:pt modelId="{338D8159-704A-4F3D-8CE0-B19AF13A03E5}" type="parTrans" cxnId="{E97AC92A-DC33-4669-AEC6-470337C13A55}">
      <dgm:prSet/>
      <dgm:spPr/>
      <dgm:t>
        <a:bodyPr/>
        <a:lstStyle/>
        <a:p>
          <a:endParaRPr lang="en-US"/>
        </a:p>
      </dgm:t>
    </dgm:pt>
    <dgm:pt modelId="{9606BD10-9108-482B-80E0-162E9CFB085D}" type="sibTrans" cxnId="{E97AC92A-DC33-4669-AEC6-470337C13A55}">
      <dgm:prSet/>
      <dgm:spPr/>
      <dgm:t>
        <a:bodyPr/>
        <a:lstStyle/>
        <a:p>
          <a:endParaRPr lang="en-US"/>
        </a:p>
      </dgm:t>
    </dgm:pt>
    <dgm:pt modelId="{29F3F222-EE91-4E4C-AF94-A5EA6027DA96}" type="pres">
      <dgm:prSet presAssocID="{EFAAA2F6-1D42-46DC-919D-557894EBBA01}" presName="root" presStyleCnt="0">
        <dgm:presLayoutVars>
          <dgm:dir/>
          <dgm:resizeHandles val="exact"/>
        </dgm:presLayoutVars>
      </dgm:prSet>
      <dgm:spPr/>
    </dgm:pt>
    <dgm:pt modelId="{0C1C8154-D4B8-42D7-99FB-08AA682E395B}" type="pres">
      <dgm:prSet presAssocID="{B8AF066B-7FD9-46A3-8116-A900AD376FC3}" presName="compNode" presStyleCnt="0"/>
      <dgm:spPr/>
    </dgm:pt>
    <dgm:pt modelId="{74097DDF-D86F-4C34-8BC4-DF8DBBE70E45}" type="pres">
      <dgm:prSet presAssocID="{B8AF066B-7FD9-46A3-8116-A900AD376F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7DCC107-9D2C-44A4-8D90-25CD14F9E5CF}" type="pres">
      <dgm:prSet presAssocID="{B8AF066B-7FD9-46A3-8116-A900AD376FC3}" presName="iconSpace" presStyleCnt="0"/>
      <dgm:spPr/>
    </dgm:pt>
    <dgm:pt modelId="{F313FF7A-4845-4E50-A28D-C692F2109B50}" type="pres">
      <dgm:prSet presAssocID="{B8AF066B-7FD9-46A3-8116-A900AD376FC3}" presName="parTx" presStyleLbl="revTx" presStyleIdx="0" presStyleCnt="6">
        <dgm:presLayoutVars>
          <dgm:chMax val="0"/>
          <dgm:chPref val="0"/>
        </dgm:presLayoutVars>
      </dgm:prSet>
      <dgm:spPr/>
    </dgm:pt>
    <dgm:pt modelId="{3E88D391-663E-4473-BEAB-8E3456CEF018}" type="pres">
      <dgm:prSet presAssocID="{B8AF066B-7FD9-46A3-8116-A900AD376FC3}" presName="txSpace" presStyleCnt="0"/>
      <dgm:spPr/>
    </dgm:pt>
    <dgm:pt modelId="{B6D9D809-879C-421F-9F54-66394D1A2D25}" type="pres">
      <dgm:prSet presAssocID="{B8AF066B-7FD9-46A3-8116-A900AD376FC3}" presName="desTx" presStyleLbl="revTx" presStyleIdx="1" presStyleCnt="6">
        <dgm:presLayoutVars/>
      </dgm:prSet>
      <dgm:spPr/>
    </dgm:pt>
    <dgm:pt modelId="{332E5BA7-B773-4804-8F29-10AC225F877F}" type="pres">
      <dgm:prSet presAssocID="{3A8FD3AF-138D-4CD5-AEFA-51C5E8A7822C}" presName="sibTrans" presStyleCnt="0"/>
      <dgm:spPr/>
    </dgm:pt>
    <dgm:pt modelId="{8FC603BB-2211-4460-9773-5C31BB62C306}" type="pres">
      <dgm:prSet presAssocID="{DDCF836D-C9C9-42D2-A2CA-CAF4CA7D1D21}" presName="compNode" presStyleCnt="0"/>
      <dgm:spPr/>
    </dgm:pt>
    <dgm:pt modelId="{7DAEEC87-CDED-4BF2-8A99-05F02B1DE65C}" type="pres">
      <dgm:prSet presAssocID="{DDCF836D-C9C9-42D2-A2CA-CAF4CA7D1D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7D4F475D-AD66-4EA2-B3A7-74E3BE9F66A0}" type="pres">
      <dgm:prSet presAssocID="{DDCF836D-C9C9-42D2-A2CA-CAF4CA7D1D21}" presName="iconSpace" presStyleCnt="0"/>
      <dgm:spPr/>
    </dgm:pt>
    <dgm:pt modelId="{6CE48CCD-5C48-455D-AECD-2D79F1D06158}" type="pres">
      <dgm:prSet presAssocID="{DDCF836D-C9C9-42D2-A2CA-CAF4CA7D1D21}" presName="parTx" presStyleLbl="revTx" presStyleIdx="2" presStyleCnt="6">
        <dgm:presLayoutVars>
          <dgm:chMax val="0"/>
          <dgm:chPref val="0"/>
        </dgm:presLayoutVars>
      </dgm:prSet>
      <dgm:spPr/>
    </dgm:pt>
    <dgm:pt modelId="{3EE2FC9A-E69E-4FFF-A5CF-F401443F86C3}" type="pres">
      <dgm:prSet presAssocID="{DDCF836D-C9C9-42D2-A2CA-CAF4CA7D1D21}" presName="txSpace" presStyleCnt="0"/>
      <dgm:spPr/>
    </dgm:pt>
    <dgm:pt modelId="{235F6E79-20BC-4211-80C9-B81640B0AC62}" type="pres">
      <dgm:prSet presAssocID="{DDCF836D-C9C9-42D2-A2CA-CAF4CA7D1D21}" presName="desTx" presStyleLbl="revTx" presStyleIdx="3" presStyleCnt="6">
        <dgm:presLayoutVars/>
      </dgm:prSet>
      <dgm:spPr/>
    </dgm:pt>
    <dgm:pt modelId="{8DDC246A-AF47-4C70-A8BA-7507E186A156}" type="pres">
      <dgm:prSet presAssocID="{76B6ED89-AF3A-4C1A-9ECB-A747185839A2}" presName="sibTrans" presStyleCnt="0"/>
      <dgm:spPr/>
    </dgm:pt>
    <dgm:pt modelId="{09EB9865-05E1-49DE-A8FA-CBA7195FCE03}" type="pres">
      <dgm:prSet presAssocID="{90120907-863B-4EA8-B1BC-BCCD82305E8A}" presName="compNode" presStyleCnt="0"/>
      <dgm:spPr/>
    </dgm:pt>
    <dgm:pt modelId="{7383F53F-48E4-4419-8466-44C00F02D418}" type="pres">
      <dgm:prSet presAssocID="{90120907-863B-4EA8-B1BC-BCCD82305E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6B91220-57B2-40DF-88CF-BAA65BACFA89}" type="pres">
      <dgm:prSet presAssocID="{90120907-863B-4EA8-B1BC-BCCD82305E8A}" presName="iconSpace" presStyleCnt="0"/>
      <dgm:spPr/>
    </dgm:pt>
    <dgm:pt modelId="{5CF1B5D2-D085-4B81-8BDA-E3FD43501739}" type="pres">
      <dgm:prSet presAssocID="{90120907-863B-4EA8-B1BC-BCCD82305E8A}" presName="parTx" presStyleLbl="revTx" presStyleIdx="4" presStyleCnt="6">
        <dgm:presLayoutVars>
          <dgm:chMax val="0"/>
          <dgm:chPref val="0"/>
        </dgm:presLayoutVars>
      </dgm:prSet>
      <dgm:spPr/>
    </dgm:pt>
    <dgm:pt modelId="{DC859BCE-2858-4282-BD5B-80D194127B3F}" type="pres">
      <dgm:prSet presAssocID="{90120907-863B-4EA8-B1BC-BCCD82305E8A}" presName="txSpace" presStyleCnt="0"/>
      <dgm:spPr/>
    </dgm:pt>
    <dgm:pt modelId="{51EE9057-FE6F-4FBB-A3D1-AB89F257CABF}" type="pres">
      <dgm:prSet presAssocID="{90120907-863B-4EA8-B1BC-BCCD82305E8A}" presName="desTx" presStyleLbl="revTx" presStyleIdx="5" presStyleCnt="6">
        <dgm:presLayoutVars/>
      </dgm:prSet>
      <dgm:spPr/>
    </dgm:pt>
  </dgm:ptLst>
  <dgm:cxnLst>
    <dgm:cxn modelId="{C444C318-9132-4099-8EA3-10490CF3E007}" type="presOf" srcId="{B8AF066B-7FD9-46A3-8116-A900AD376FC3}" destId="{F313FF7A-4845-4E50-A28D-C692F2109B50}" srcOrd="0" destOrd="0" presId="urn:microsoft.com/office/officeart/2018/5/layout/CenteredIconLabelDescriptionList"/>
    <dgm:cxn modelId="{A605C31F-DB7E-41ED-9430-75ADE4DFD911}" srcId="{DDCF836D-C9C9-42D2-A2CA-CAF4CA7D1D21}" destId="{1551682F-B92F-4505-B0EF-DF89E38D015F}" srcOrd="0" destOrd="0" parTransId="{CC6878CB-E43A-401C-8108-1D1BF72C7002}" sibTransId="{6AB12979-80CD-4441-8898-7E40578E253D}"/>
    <dgm:cxn modelId="{E97AC92A-DC33-4669-AEC6-470337C13A55}" srcId="{90120907-863B-4EA8-B1BC-BCCD82305E8A}" destId="{D7E4EC22-F6FD-4EF3-A928-45940384A7FF}" srcOrd="2" destOrd="0" parTransId="{338D8159-704A-4F3D-8CE0-B19AF13A03E5}" sibTransId="{9606BD10-9108-482B-80E0-162E9CFB085D}"/>
    <dgm:cxn modelId="{9C52A52F-4750-4088-A1CB-6DBE94D30A2F}" srcId="{90120907-863B-4EA8-B1BC-BCCD82305E8A}" destId="{5A3C4F4F-CECE-4593-A062-707E7E583410}" srcOrd="1" destOrd="0" parTransId="{E2253890-2620-4983-9F4E-D5E61E4310BC}" sibTransId="{265B4A6D-19A5-47F4-BED3-5E0C31B5F4EB}"/>
    <dgm:cxn modelId="{87F00930-D0A4-4513-A6DC-81032F155A8B}" srcId="{B8AF066B-7FD9-46A3-8116-A900AD376FC3}" destId="{F6672226-B29A-4020-8284-24397E6F5729}" srcOrd="1" destOrd="0" parTransId="{BC701DEC-2D84-4D39-B813-0D7313624A15}" sibTransId="{728DB44C-CC89-48B3-99D2-1E5DE947C05E}"/>
    <dgm:cxn modelId="{73E10E30-0AFE-4FC3-83A3-D14817C076E6}" type="presOf" srcId="{085B4BEF-2B01-441B-A75D-742A6DB5E491}" destId="{B6D9D809-879C-421F-9F54-66394D1A2D25}" srcOrd="0" destOrd="0" presId="urn:microsoft.com/office/officeart/2018/5/layout/CenteredIconLabelDescriptionList"/>
    <dgm:cxn modelId="{ABC06931-17C0-4640-9F90-3B4DD173FA4F}" type="presOf" srcId="{90120907-863B-4EA8-B1BC-BCCD82305E8A}" destId="{5CF1B5D2-D085-4B81-8BDA-E3FD43501739}" srcOrd="0" destOrd="0" presId="urn:microsoft.com/office/officeart/2018/5/layout/CenteredIconLabelDescriptionList"/>
    <dgm:cxn modelId="{599EF435-02D4-4640-8D5A-5D56E75BD647}" type="presOf" srcId="{F6672226-B29A-4020-8284-24397E6F5729}" destId="{B6D9D809-879C-421F-9F54-66394D1A2D25}" srcOrd="0" destOrd="1" presId="urn:microsoft.com/office/officeart/2018/5/layout/CenteredIconLabelDescriptionList"/>
    <dgm:cxn modelId="{D227884B-8DC2-49C5-A322-B2CE2D7D56D0}" srcId="{EFAAA2F6-1D42-46DC-919D-557894EBBA01}" destId="{B8AF066B-7FD9-46A3-8116-A900AD376FC3}" srcOrd="0" destOrd="0" parTransId="{4F5177FD-5A30-429B-BC1E-96B363AB1980}" sibTransId="{3A8FD3AF-138D-4CD5-AEFA-51C5E8A7822C}"/>
    <dgm:cxn modelId="{8459A15C-3B90-4904-BCC3-B637C39AAE95}" srcId="{EFAAA2F6-1D42-46DC-919D-557894EBBA01}" destId="{90120907-863B-4EA8-B1BC-BCCD82305E8A}" srcOrd="2" destOrd="0" parTransId="{F4E87B31-2D9C-4844-A62B-20DFFB29A5A1}" sibTransId="{BA6C5E85-7F1A-4F7C-AEA2-56A23AFB1273}"/>
    <dgm:cxn modelId="{DC129F70-467A-457A-A3C1-B6DE861E87FD}" type="presOf" srcId="{DDCF836D-C9C9-42D2-A2CA-CAF4CA7D1D21}" destId="{6CE48CCD-5C48-455D-AECD-2D79F1D06158}" srcOrd="0" destOrd="0" presId="urn:microsoft.com/office/officeart/2018/5/layout/CenteredIconLabelDescriptionList"/>
    <dgm:cxn modelId="{7A36617E-30A0-405A-9C30-E401EDA5ACF4}" srcId="{90120907-863B-4EA8-B1BC-BCCD82305E8A}" destId="{39008D82-BCFE-41E9-AC38-81AA1F92CDFA}" srcOrd="0" destOrd="0" parTransId="{A4B806E3-D160-4BA7-97C6-88B28855BE86}" sibTransId="{97AB796D-4EE3-4EE1-9ECF-47480191290B}"/>
    <dgm:cxn modelId="{35F4B386-F732-476B-99B0-F7B4DE2757FE}" srcId="{DDCF836D-C9C9-42D2-A2CA-CAF4CA7D1D21}" destId="{BF68C5DF-48C4-44C4-BDFF-7316C9968FFC}" srcOrd="1" destOrd="0" parTransId="{94DD8551-E7AB-4D57-BFE5-C0E930E8A373}" sibTransId="{6C1A01B7-391B-4311-A6AD-99FD97F2532A}"/>
    <dgm:cxn modelId="{F674AC88-D8C2-49B7-A32E-6A80C711FD49}" type="presOf" srcId="{D7E4EC22-F6FD-4EF3-A928-45940384A7FF}" destId="{51EE9057-FE6F-4FBB-A3D1-AB89F257CABF}" srcOrd="0" destOrd="2" presId="urn:microsoft.com/office/officeart/2018/5/layout/CenteredIconLabelDescriptionList"/>
    <dgm:cxn modelId="{ABD53796-2308-4821-85A7-86075CA358ED}" type="presOf" srcId="{5A3C4F4F-CECE-4593-A062-707E7E583410}" destId="{51EE9057-FE6F-4FBB-A3D1-AB89F257CABF}" srcOrd="0" destOrd="1" presId="urn:microsoft.com/office/officeart/2018/5/layout/CenteredIconLabelDescriptionList"/>
    <dgm:cxn modelId="{5EDBAB96-B0C5-4EB3-B1FC-FA61414AE46B}" type="presOf" srcId="{1551682F-B92F-4505-B0EF-DF89E38D015F}" destId="{235F6E79-20BC-4211-80C9-B81640B0AC62}" srcOrd="0" destOrd="0" presId="urn:microsoft.com/office/officeart/2018/5/layout/CenteredIconLabelDescriptionList"/>
    <dgm:cxn modelId="{36282BAD-9127-4C25-AB7E-5B530A2244DA}" type="presOf" srcId="{BF68C5DF-48C4-44C4-BDFF-7316C9968FFC}" destId="{235F6E79-20BC-4211-80C9-B81640B0AC62}" srcOrd="0" destOrd="1" presId="urn:microsoft.com/office/officeart/2018/5/layout/CenteredIconLabelDescriptionList"/>
    <dgm:cxn modelId="{F2BDBEB0-549B-4DAF-AF80-CAFF9D5DCEF7}" srcId="{EFAAA2F6-1D42-46DC-919D-557894EBBA01}" destId="{DDCF836D-C9C9-42D2-A2CA-CAF4CA7D1D21}" srcOrd="1" destOrd="0" parTransId="{57F2EC6F-0D63-4CDE-A594-2152C6BF667B}" sibTransId="{76B6ED89-AF3A-4C1A-9ECB-A747185839A2}"/>
    <dgm:cxn modelId="{A2AFA9DF-4EDC-42FE-BDAC-B2FAEE5EF115}" srcId="{B8AF066B-7FD9-46A3-8116-A900AD376FC3}" destId="{085B4BEF-2B01-441B-A75D-742A6DB5E491}" srcOrd="0" destOrd="0" parTransId="{C702BAC7-DBB0-421D-A15B-02FE768F25F9}" sibTransId="{9261B5B6-45EF-4939-9325-25B4EE8FF912}"/>
    <dgm:cxn modelId="{C9858DE3-D220-4AB3-9F7B-BAFCDA276B0E}" type="presOf" srcId="{EFAAA2F6-1D42-46DC-919D-557894EBBA01}" destId="{29F3F222-EE91-4E4C-AF94-A5EA6027DA96}" srcOrd="0" destOrd="0" presId="urn:microsoft.com/office/officeart/2018/5/layout/CenteredIconLabelDescriptionList"/>
    <dgm:cxn modelId="{625589EA-9374-4106-9E3D-BEB7C896BC90}" type="presOf" srcId="{39008D82-BCFE-41E9-AC38-81AA1F92CDFA}" destId="{51EE9057-FE6F-4FBB-A3D1-AB89F257CABF}" srcOrd="0" destOrd="0" presId="urn:microsoft.com/office/officeart/2018/5/layout/CenteredIconLabelDescriptionList"/>
    <dgm:cxn modelId="{05968066-2D5E-4F6D-B833-BFBC11744097}" type="presParOf" srcId="{29F3F222-EE91-4E4C-AF94-A5EA6027DA96}" destId="{0C1C8154-D4B8-42D7-99FB-08AA682E395B}" srcOrd="0" destOrd="0" presId="urn:microsoft.com/office/officeart/2018/5/layout/CenteredIconLabelDescriptionList"/>
    <dgm:cxn modelId="{E8AEF31D-F7CE-4F3F-8CF1-E86C96856098}" type="presParOf" srcId="{0C1C8154-D4B8-42D7-99FB-08AA682E395B}" destId="{74097DDF-D86F-4C34-8BC4-DF8DBBE70E45}" srcOrd="0" destOrd="0" presId="urn:microsoft.com/office/officeart/2018/5/layout/CenteredIconLabelDescriptionList"/>
    <dgm:cxn modelId="{11109198-D74D-414D-A44A-D2681B3D9014}" type="presParOf" srcId="{0C1C8154-D4B8-42D7-99FB-08AA682E395B}" destId="{47DCC107-9D2C-44A4-8D90-25CD14F9E5CF}" srcOrd="1" destOrd="0" presId="urn:microsoft.com/office/officeart/2018/5/layout/CenteredIconLabelDescriptionList"/>
    <dgm:cxn modelId="{E9C9963A-A6E3-45D7-82C6-0EFFB28C9C80}" type="presParOf" srcId="{0C1C8154-D4B8-42D7-99FB-08AA682E395B}" destId="{F313FF7A-4845-4E50-A28D-C692F2109B50}" srcOrd="2" destOrd="0" presId="urn:microsoft.com/office/officeart/2018/5/layout/CenteredIconLabelDescriptionList"/>
    <dgm:cxn modelId="{C5DC476A-5808-44B8-862F-0F2A20294BF2}" type="presParOf" srcId="{0C1C8154-D4B8-42D7-99FB-08AA682E395B}" destId="{3E88D391-663E-4473-BEAB-8E3456CEF018}" srcOrd="3" destOrd="0" presId="urn:microsoft.com/office/officeart/2018/5/layout/CenteredIconLabelDescriptionList"/>
    <dgm:cxn modelId="{86C23E83-F2E6-440B-82E0-2CF81015D1AC}" type="presParOf" srcId="{0C1C8154-D4B8-42D7-99FB-08AA682E395B}" destId="{B6D9D809-879C-421F-9F54-66394D1A2D25}" srcOrd="4" destOrd="0" presId="urn:microsoft.com/office/officeart/2018/5/layout/CenteredIconLabelDescriptionList"/>
    <dgm:cxn modelId="{E508B0D8-EDA3-4663-A3D3-EA3E32157489}" type="presParOf" srcId="{29F3F222-EE91-4E4C-AF94-A5EA6027DA96}" destId="{332E5BA7-B773-4804-8F29-10AC225F877F}" srcOrd="1" destOrd="0" presId="urn:microsoft.com/office/officeart/2018/5/layout/CenteredIconLabelDescriptionList"/>
    <dgm:cxn modelId="{242933EC-49BC-4DD9-857C-258DFE50521C}" type="presParOf" srcId="{29F3F222-EE91-4E4C-AF94-A5EA6027DA96}" destId="{8FC603BB-2211-4460-9773-5C31BB62C306}" srcOrd="2" destOrd="0" presId="urn:microsoft.com/office/officeart/2018/5/layout/CenteredIconLabelDescriptionList"/>
    <dgm:cxn modelId="{583250CA-79AD-43DF-B28F-C821CD955A96}" type="presParOf" srcId="{8FC603BB-2211-4460-9773-5C31BB62C306}" destId="{7DAEEC87-CDED-4BF2-8A99-05F02B1DE65C}" srcOrd="0" destOrd="0" presId="urn:microsoft.com/office/officeart/2018/5/layout/CenteredIconLabelDescriptionList"/>
    <dgm:cxn modelId="{9ED2A18B-24CC-457E-AAA6-2F8E7CF8A27D}" type="presParOf" srcId="{8FC603BB-2211-4460-9773-5C31BB62C306}" destId="{7D4F475D-AD66-4EA2-B3A7-74E3BE9F66A0}" srcOrd="1" destOrd="0" presId="urn:microsoft.com/office/officeart/2018/5/layout/CenteredIconLabelDescriptionList"/>
    <dgm:cxn modelId="{5BD5C6E6-F59F-4614-B605-BB24D4445AB5}" type="presParOf" srcId="{8FC603BB-2211-4460-9773-5C31BB62C306}" destId="{6CE48CCD-5C48-455D-AECD-2D79F1D06158}" srcOrd="2" destOrd="0" presId="urn:microsoft.com/office/officeart/2018/5/layout/CenteredIconLabelDescriptionList"/>
    <dgm:cxn modelId="{BA280D5F-8934-4F15-88FC-9D573316E71A}" type="presParOf" srcId="{8FC603BB-2211-4460-9773-5C31BB62C306}" destId="{3EE2FC9A-E69E-4FFF-A5CF-F401443F86C3}" srcOrd="3" destOrd="0" presId="urn:microsoft.com/office/officeart/2018/5/layout/CenteredIconLabelDescriptionList"/>
    <dgm:cxn modelId="{2C0E7440-17C8-4A89-8240-6EE5066B3FE7}" type="presParOf" srcId="{8FC603BB-2211-4460-9773-5C31BB62C306}" destId="{235F6E79-20BC-4211-80C9-B81640B0AC62}" srcOrd="4" destOrd="0" presId="urn:microsoft.com/office/officeart/2018/5/layout/CenteredIconLabelDescriptionList"/>
    <dgm:cxn modelId="{C227A7B6-354E-43A9-AD27-275172E78EE1}" type="presParOf" srcId="{29F3F222-EE91-4E4C-AF94-A5EA6027DA96}" destId="{8DDC246A-AF47-4C70-A8BA-7507E186A156}" srcOrd="3" destOrd="0" presId="urn:microsoft.com/office/officeart/2018/5/layout/CenteredIconLabelDescriptionList"/>
    <dgm:cxn modelId="{6F6D0CFC-35C7-42D5-A90A-ED7E637ABD4D}" type="presParOf" srcId="{29F3F222-EE91-4E4C-AF94-A5EA6027DA96}" destId="{09EB9865-05E1-49DE-A8FA-CBA7195FCE03}" srcOrd="4" destOrd="0" presId="urn:microsoft.com/office/officeart/2018/5/layout/CenteredIconLabelDescriptionList"/>
    <dgm:cxn modelId="{777F1A7B-0826-4204-AFDF-78EC8F999A73}" type="presParOf" srcId="{09EB9865-05E1-49DE-A8FA-CBA7195FCE03}" destId="{7383F53F-48E4-4419-8466-44C00F02D418}" srcOrd="0" destOrd="0" presId="urn:microsoft.com/office/officeart/2018/5/layout/CenteredIconLabelDescriptionList"/>
    <dgm:cxn modelId="{75159EFB-E374-4AD1-A725-4C8821309EC8}" type="presParOf" srcId="{09EB9865-05E1-49DE-A8FA-CBA7195FCE03}" destId="{86B91220-57B2-40DF-88CF-BAA65BACFA89}" srcOrd="1" destOrd="0" presId="urn:microsoft.com/office/officeart/2018/5/layout/CenteredIconLabelDescriptionList"/>
    <dgm:cxn modelId="{DA59168B-C4D0-43A6-88EA-6929D1AEF725}" type="presParOf" srcId="{09EB9865-05E1-49DE-A8FA-CBA7195FCE03}" destId="{5CF1B5D2-D085-4B81-8BDA-E3FD43501739}" srcOrd="2" destOrd="0" presId="urn:microsoft.com/office/officeart/2018/5/layout/CenteredIconLabelDescriptionList"/>
    <dgm:cxn modelId="{EA36A599-949F-4ECF-970E-2FCD31299FD5}" type="presParOf" srcId="{09EB9865-05E1-49DE-A8FA-CBA7195FCE03}" destId="{DC859BCE-2858-4282-BD5B-80D194127B3F}" srcOrd="3" destOrd="0" presId="urn:microsoft.com/office/officeart/2018/5/layout/CenteredIconLabelDescriptionList"/>
    <dgm:cxn modelId="{A2C08178-06A7-4EB6-8F67-4892E65925EE}" type="presParOf" srcId="{09EB9865-05E1-49DE-A8FA-CBA7195FCE03}" destId="{51EE9057-FE6F-4FBB-A3D1-AB89F257CAB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95A56-8B46-4AC3-969E-2CD662A4D4F3}">
      <dsp:nvSpPr>
        <dsp:cNvPr id="0" name=""/>
        <dsp:cNvSpPr/>
      </dsp:nvSpPr>
      <dsp:spPr>
        <a:xfrm>
          <a:off x="62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0CA78-D851-407A-8F51-B882EB4242F8}">
      <dsp:nvSpPr>
        <dsp:cNvPr id="0" name=""/>
        <dsp:cNvSpPr/>
      </dsp:nvSpPr>
      <dsp:spPr>
        <a:xfrm>
          <a:off x="12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 dirty="0"/>
            <a:t>Kaj so veliki jezikovni modeli?</a:t>
          </a:r>
          <a:endParaRPr lang="en-US" sz="1700" kern="1200" dirty="0"/>
        </a:p>
      </dsp:txBody>
      <dsp:txXfrm>
        <a:off x="127800" y="2355670"/>
        <a:ext cx="1800000" cy="720000"/>
      </dsp:txXfrm>
    </dsp:sp>
    <dsp:sp modelId="{76EE121C-4D85-4765-8351-F4BE598BD7E8}">
      <dsp:nvSpPr>
        <dsp:cNvPr id="0" name=""/>
        <dsp:cNvSpPr/>
      </dsp:nvSpPr>
      <dsp:spPr>
        <a:xfrm>
          <a:off x="273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664E1-50FC-434F-BF41-972FD85A8E20}">
      <dsp:nvSpPr>
        <dsp:cNvPr id="0" name=""/>
        <dsp:cNvSpPr/>
      </dsp:nvSpPr>
      <dsp:spPr>
        <a:xfrm>
          <a:off x="224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 dirty="0"/>
            <a:t>Kako delujejo veliki jezikovni modeli?</a:t>
          </a:r>
          <a:endParaRPr lang="en-US" sz="1700" kern="1200" dirty="0"/>
        </a:p>
      </dsp:txBody>
      <dsp:txXfrm>
        <a:off x="2242800" y="2355670"/>
        <a:ext cx="1800000" cy="720000"/>
      </dsp:txXfrm>
    </dsp:sp>
    <dsp:sp modelId="{1DCDB5B5-8215-4932-9610-AE029D6E7046}">
      <dsp:nvSpPr>
        <dsp:cNvPr id="0" name=""/>
        <dsp:cNvSpPr/>
      </dsp:nvSpPr>
      <dsp:spPr>
        <a:xfrm>
          <a:off x="485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65501-1090-46DE-B75C-08625C5ACDCC}">
      <dsp:nvSpPr>
        <dsp:cNvPr id="0" name=""/>
        <dsp:cNvSpPr/>
      </dsp:nvSpPr>
      <dsp:spPr>
        <a:xfrm>
          <a:off x="435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 dirty="0"/>
            <a:t>Uporaba jezikovnih modelov</a:t>
          </a:r>
          <a:endParaRPr lang="en-US" sz="1700" kern="1200" dirty="0"/>
        </a:p>
      </dsp:txBody>
      <dsp:txXfrm>
        <a:off x="4357800" y="2355670"/>
        <a:ext cx="1800000" cy="720000"/>
      </dsp:txXfrm>
    </dsp:sp>
    <dsp:sp modelId="{25EA4D7F-8F15-4002-913E-361C98B9D90B}">
      <dsp:nvSpPr>
        <dsp:cNvPr id="0" name=""/>
        <dsp:cNvSpPr/>
      </dsp:nvSpPr>
      <dsp:spPr>
        <a:xfrm>
          <a:off x="696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D66A7-B3F8-499A-B591-432C6F77772E}">
      <dsp:nvSpPr>
        <dsp:cNvPr id="0" name=""/>
        <dsp:cNvSpPr/>
      </dsp:nvSpPr>
      <dsp:spPr>
        <a:xfrm>
          <a:off x="647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 dirty="0"/>
            <a:t>Moje raziskovanje</a:t>
          </a:r>
          <a:endParaRPr lang="en-US" sz="1700" kern="1200" dirty="0"/>
        </a:p>
      </dsp:txBody>
      <dsp:txXfrm>
        <a:off x="6472800" y="2355670"/>
        <a:ext cx="1800000" cy="720000"/>
      </dsp:txXfrm>
    </dsp:sp>
    <dsp:sp modelId="{468614CD-B932-4FBE-8C9F-75573A8DC93C}">
      <dsp:nvSpPr>
        <dsp:cNvPr id="0" name=""/>
        <dsp:cNvSpPr/>
      </dsp:nvSpPr>
      <dsp:spPr>
        <a:xfrm>
          <a:off x="908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D2A17-DE3D-479D-897B-224B982BA6B5}">
      <dsp:nvSpPr>
        <dsp:cNvPr id="0" name=""/>
        <dsp:cNvSpPr/>
      </dsp:nvSpPr>
      <dsp:spPr>
        <a:xfrm>
          <a:off x="858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 dirty="0"/>
            <a:t>Reference</a:t>
          </a:r>
          <a:endParaRPr lang="en-US" sz="1700" kern="1200" dirty="0"/>
        </a:p>
      </dsp:txBody>
      <dsp:txXfrm>
        <a:off x="8587800" y="2355670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EB3C3-EADB-4940-9388-48EB12127E73}">
      <dsp:nvSpPr>
        <dsp:cNvPr id="0" name=""/>
        <dsp:cNvSpPr/>
      </dsp:nvSpPr>
      <dsp:spPr>
        <a:xfrm>
          <a:off x="350684" y="718900"/>
          <a:ext cx="1081916" cy="1081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361EA-FB5C-4295-892C-1933073278A7}">
      <dsp:nvSpPr>
        <dsp:cNvPr id="0" name=""/>
        <dsp:cNvSpPr/>
      </dsp:nvSpPr>
      <dsp:spPr>
        <a:xfrm>
          <a:off x="581257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6745F-3A15-443C-B4B2-F14BA2EEE80F}">
      <dsp:nvSpPr>
        <dsp:cNvPr id="0" name=""/>
        <dsp:cNvSpPr/>
      </dsp:nvSpPr>
      <dsp:spPr>
        <a:xfrm>
          <a:off x="4826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400" kern="1200" dirty="0"/>
            <a:t>Prevajanje</a:t>
          </a:r>
          <a:endParaRPr lang="en-US" sz="1400" kern="1200" dirty="0"/>
        </a:p>
      </dsp:txBody>
      <dsp:txXfrm>
        <a:off x="4826" y="2137806"/>
        <a:ext cx="1773632" cy="709453"/>
      </dsp:txXfrm>
    </dsp:sp>
    <dsp:sp modelId="{DB3633F2-0C53-406A-A597-D2539F7C6D56}">
      <dsp:nvSpPr>
        <dsp:cNvPr id="0" name=""/>
        <dsp:cNvSpPr/>
      </dsp:nvSpPr>
      <dsp:spPr>
        <a:xfrm>
          <a:off x="2434703" y="718900"/>
          <a:ext cx="1081916" cy="10819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488CD-9318-4BAA-BDCF-B1AA6C8852C8}">
      <dsp:nvSpPr>
        <dsp:cNvPr id="0" name=""/>
        <dsp:cNvSpPr/>
      </dsp:nvSpPr>
      <dsp:spPr>
        <a:xfrm>
          <a:off x="2665275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56E26-EC0C-465B-B126-564B54FAD06D}">
      <dsp:nvSpPr>
        <dsp:cNvPr id="0" name=""/>
        <dsp:cNvSpPr/>
      </dsp:nvSpPr>
      <dsp:spPr>
        <a:xfrm>
          <a:off x="2088845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400" kern="1200" dirty="0"/>
            <a:t>Povzemanje</a:t>
          </a:r>
          <a:endParaRPr lang="en-US" sz="1400" kern="1200" dirty="0"/>
        </a:p>
      </dsp:txBody>
      <dsp:txXfrm>
        <a:off x="2088845" y="2137806"/>
        <a:ext cx="1773632" cy="709453"/>
      </dsp:txXfrm>
    </dsp:sp>
    <dsp:sp modelId="{36AE2EAD-CDC9-4454-9AE8-5CADF23C3BD8}">
      <dsp:nvSpPr>
        <dsp:cNvPr id="0" name=""/>
        <dsp:cNvSpPr/>
      </dsp:nvSpPr>
      <dsp:spPr>
        <a:xfrm>
          <a:off x="4518721" y="718900"/>
          <a:ext cx="1081916" cy="10819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DABE6-0530-4DD4-BEFF-CC097AF61E87}">
      <dsp:nvSpPr>
        <dsp:cNvPr id="0" name=""/>
        <dsp:cNvSpPr/>
      </dsp:nvSpPr>
      <dsp:spPr>
        <a:xfrm>
          <a:off x="4749294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CA5CB-FDA6-47FD-952F-D1AF33DF1AE3}">
      <dsp:nvSpPr>
        <dsp:cNvPr id="0" name=""/>
        <dsp:cNvSpPr/>
      </dsp:nvSpPr>
      <dsp:spPr>
        <a:xfrm>
          <a:off x="4172863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400" kern="1200" dirty="0"/>
            <a:t>Asistenti/chatboti/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400" kern="1200" dirty="0"/>
            <a:t>agenti</a:t>
          </a:r>
          <a:endParaRPr lang="en-US" sz="1400" kern="1200" dirty="0"/>
        </a:p>
      </dsp:txBody>
      <dsp:txXfrm>
        <a:off x="4172863" y="2137806"/>
        <a:ext cx="1773632" cy="709453"/>
      </dsp:txXfrm>
    </dsp:sp>
    <dsp:sp modelId="{E218E266-2F46-4010-9421-604B1475BAC0}">
      <dsp:nvSpPr>
        <dsp:cNvPr id="0" name=""/>
        <dsp:cNvSpPr/>
      </dsp:nvSpPr>
      <dsp:spPr>
        <a:xfrm>
          <a:off x="6602740" y="718900"/>
          <a:ext cx="1081916" cy="10819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9E614-7841-4744-9CE0-B7F52610F0C7}">
      <dsp:nvSpPr>
        <dsp:cNvPr id="0" name=""/>
        <dsp:cNvSpPr/>
      </dsp:nvSpPr>
      <dsp:spPr>
        <a:xfrm>
          <a:off x="6833312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4B360-B0D6-4292-9425-ABD33B800839}">
      <dsp:nvSpPr>
        <dsp:cNvPr id="0" name=""/>
        <dsp:cNvSpPr/>
      </dsp:nvSpPr>
      <dsp:spPr>
        <a:xfrm>
          <a:off x="6256882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dirty="0"/>
            <a:t>N</a:t>
          </a:r>
          <a:r>
            <a:rPr lang="en-SI" sz="1400" kern="1200" dirty="0"/>
            <a:t>ovo znanje/veščine skozi čas</a:t>
          </a:r>
          <a:endParaRPr lang="en-US" sz="1400" kern="1200" dirty="0"/>
        </a:p>
      </dsp:txBody>
      <dsp:txXfrm>
        <a:off x="6256882" y="2137806"/>
        <a:ext cx="1773632" cy="709453"/>
      </dsp:txXfrm>
    </dsp:sp>
    <dsp:sp modelId="{221B1802-871C-4DC0-AB64-C18E7C6EBDE9}">
      <dsp:nvSpPr>
        <dsp:cNvPr id="0" name=""/>
        <dsp:cNvSpPr/>
      </dsp:nvSpPr>
      <dsp:spPr>
        <a:xfrm>
          <a:off x="8686759" y="718900"/>
          <a:ext cx="1081916" cy="10819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348E6-5C3E-4414-BC25-C038035A5FC5}">
      <dsp:nvSpPr>
        <dsp:cNvPr id="0" name=""/>
        <dsp:cNvSpPr/>
      </dsp:nvSpPr>
      <dsp:spPr>
        <a:xfrm>
          <a:off x="8917331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7E851-F0CD-4204-A54F-2D3BFD948727}">
      <dsp:nvSpPr>
        <dsp:cNvPr id="0" name=""/>
        <dsp:cNvSpPr/>
      </dsp:nvSpPr>
      <dsp:spPr>
        <a:xfrm>
          <a:off x="8340900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dirty="0"/>
            <a:t>F</a:t>
          </a:r>
          <a:r>
            <a:rPr lang="en-SI" sz="1400" kern="1200" dirty="0"/>
            <a:t>ine-tuning za bolj specifično uporabo</a:t>
          </a:r>
          <a:endParaRPr lang="en-US" sz="1400" kern="1200" dirty="0"/>
        </a:p>
      </dsp:txBody>
      <dsp:txXfrm>
        <a:off x="8340900" y="2137806"/>
        <a:ext cx="1773632" cy="709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581D5-E094-B348-964C-AFF1D18AD7D7}">
      <dsp:nvSpPr>
        <dsp:cNvPr id="0" name=""/>
        <dsp:cNvSpPr/>
      </dsp:nvSpPr>
      <dsp:spPr>
        <a:xfrm>
          <a:off x="51" y="158655"/>
          <a:ext cx="4913783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2700" kern="1200" dirty="0"/>
            <a:t>Lastniški modeli:</a:t>
          </a:r>
          <a:endParaRPr lang="en-US" sz="2700" kern="1200" dirty="0"/>
        </a:p>
      </dsp:txBody>
      <dsp:txXfrm>
        <a:off x="51" y="158655"/>
        <a:ext cx="4913783" cy="777600"/>
      </dsp:txXfrm>
    </dsp:sp>
    <dsp:sp modelId="{0A29649D-751F-F641-8E3C-9848C9C5A1B4}">
      <dsp:nvSpPr>
        <dsp:cNvPr id="0" name=""/>
        <dsp:cNvSpPr/>
      </dsp:nvSpPr>
      <dsp:spPr>
        <a:xfrm>
          <a:off x="51" y="936255"/>
          <a:ext cx="4913783" cy="32564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700" u="sng" kern="1200" dirty="0"/>
            <a:t>ChatGPT (GPT 4o) od OpenAI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700" kern="1200" dirty="0"/>
            <a:t>Claude (3.5 Sonnet) od Anthropic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700" kern="1200" dirty="0"/>
            <a:t>Gemini (1.5 Pro-exp) od Google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 dirty="0"/>
        </a:p>
      </dsp:txBody>
      <dsp:txXfrm>
        <a:off x="51" y="936255"/>
        <a:ext cx="4913783" cy="3256427"/>
      </dsp:txXfrm>
    </dsp:sp>
    <dsp:sp modelId="{08E6A8B5-C9DE-904D-8EFD-92934A6BA858}">
      <dsp:nvSpPr>
        <dsp:cNvPr id="0" name=""/>
        <dsp:cNvSpPr/>
      </dsp:nvSpPr>
      <dsp:spPr>
        <a:xfrm>
          <a:off x="5601764" y="158655"/>
          <a:ext cx="4913783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2700" kern="1200" dirty="0"/>
            <a:t>Odprtokodni modeli:</a:t>
          </a:r>
          <a:endParaRPr lang="en-US" sz="2700" kern="1200" dirty="0"/>
        </a:p>
      </dsp:txBody>
      <dsp:txXfrm>
        <a:off x="5601764" y="158655"/>
        <a:ext cx="4913783" cy="777600"/>
      </dsp:txXfrm>
    </dsp:sp>
    <dsp:sp modelId="{49CCA475-CDC0-8143-A337-344C22C90596}">
      <dsp:nvSpPr>
        <dsp:cNvPr id="0" name=""/>
        <dsp:cNvSpPr/>
      </dsp:nvSpPr>
      <dsp:spPr>
        <a:xfrm>
          <a:off x="5601764" y="936255"/>
          <a:ext cx="4913783" cy="32564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700" u="sng" kern="1200" dirty="0"/>
            <a:t>LLaMA (3.1 405B/70B/8B) od Meta (nekdanji Facebook)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700" kern="1200" dirty="0"/>
            <a:t>Command R (plus) od Cohere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700" kern="1200" dirty="0"/>
            <a:t>Phi (2) od Microsoft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700" u="sng" kern="1200" dirty="0"/>
            <a:t>Mixtral od MistralAI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700" u="sng" kern="1200" dirty="0"/>
            <a:t>Gemma 2 od Google</a:t>
          </a:r>
          <a:endParaRPr lang="en-US" sz="2700" kern="1200" dirty="0"/>
        </a:p>
      </dsp:txBody>
      <dsp:txXfrm>
        <a:off x="5601764" y="936255"/>
        <a:ext cx="4913783" cy="3256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97DDF-D86F-4C34-8BC4-DF8DBBE70E45}">
      <dsp:nvSpPr>
        <dsp:cNvPr id="0" name=""/>
        <dsp:cNvSpPr/>
      </dsp:nvSpPr>
      <dsp:spPr>
        <a:xfrm>
          <a:off x="1020487" y="530930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3FF7A-4845-4E50-A28D-C692F2109B50}">
      <dsp:nvSpPr>
        <dsp:cNvPr id="0" name=""/>
        <dsp:cNvSpPr/>
      </dsp:nvSpPr>
      <dsp:spPr>
        <a:xfrm>
          <a:off x="393" y="177094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SI" sz="3000" kern="1200" dirty="0"/>
            <a:t>Medicina:</a:t>
          </a:r>
          <a:endParaRPr lang="en-US" sz="3000" kern="1200" dirty="0"/>
        </a:p>
      </dsp:txBody>
      <dsp:txXfrm>
        <a:off x="393" y="1770940"/>
        <a:ext cx="3138750" cy="470812"/>
      </dsp:txXfrm>
    </dsp:sp>
    <dsp:sp modelId="{B6D9D809-879C-421F-9F54-66394D1A2D25}">
      <dsp:nvSpPr>
        <dsp:cNvPr id="0" name=""/>
        <dsp:cNvSpPr/>
      </dsp:nvSpPr>
      <dsp:spPr>
        <a:xfrm>
          <a:off x="393" y="2307542"/>
          <a:ext cx="3138750" cy="1512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 dirty="0"/>
            <a:t>Diagnoza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 dirty="0"/>
            <a:t>Pisanje zdravniških poročil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 dirty="0"/>
            <a:t>Etični pomisleki</a:t>
          </a:r>
          <a:endParaRPr lang="en-US" sz="1700" kern="1200" dirty="0"/>
        </a:p>
      </dsp:txBody>
      <dsp:txXfrm>
        <a:off x="393" y="2307542"/>
        <a:ext cx="3138750" cy="1512865"/>
      </dsp:txXfrm>
    </dsp:sp>
    <dsp:sp modelId="{7DAEEC87-CDED-4BF2-8A99-05F02B1DE65C}">
      <dsp:nvSpPr>
        <dsp:cNvPr id="0" name=""/>
        <dsp:cNvSpPr/>
      </dsp:nvSpPr>
      <dsp:spPr>
        <a:xfrm>
          <a:off x="4708518" y="530930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48CCD-5C48-455D-AECD-2D79F1D06158}">
      <dsp:nvSpPr>
        <dsp:cNvPr id="0" name=""/>
        <dsp:cNvSpPr/>
      </dsp:nvSpPr>
      <dsp:spPr>
        <a:xfrm>
          <a:off x="3688425" y="177094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SI" sz="3000" kern="1200" dirty="0"/>
            <a:t>Robotika:</a:t>
          </a:r>
          <a:endParaRPr lang="en-US" sz="3000" kern="1200" dirty="0"/>
        </a:p>
      </dsp:txBody>
      <dsp:txXfrm>
        <a:off x="3688425" y="1770940"/>
        <a:ext cx="3138750" cy="470812"/>
      </dsp:txXfrm>
    </dsp:sp>
    <dsp:sp modelId="{235F6E79-20BC-4211-80C9-B81640B0AC62}">
      <dsp:nvSpPr>
        <dsp:cNvPr id="0" name=""/>
        <dsp:cNvSpPr/>
      </dsp:nvSpPr>
      <dsp:spPr>
        <a:xfrm>
          <a:off x="3688425" y="2307542"/>
          <a:ext cx="3138750" cy="1512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Modeli</a:t>
          </a:r>
          <a:r>
            <a:rPr lang="en-US" sz="1700" kern="1200" dirty="0"/>
            <a:t> s </a:t>
          </a:r>
          <a:r>
            <a:rPr lang="en-US" sz="1700" kern="1200" dirty="0" err="1"/>
            <a:t>sposobnostjo</a:t>
          </a:r>
          <a:r>
            <a:rPr lang="en-US" sz="1700" kern="1200" dirty="0"/>
            <a:t> “</a:t>
          </a:r>
          <a:r>
            <a:rPr lang="en-US" sz="1700" kern="1200" dirty="0" err="1"/>
            <a:t>vida</a:t>
          </a:r>
          <a:r>
            <a:rPr lang="en-US" sz="1700" kern="1200" dirty="0"/>
            <a:t>” (ang. Vision)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 dirty="0"/>
            <a:t>Interakcija z uporabnikom</a:t>
          </a:r>
          <a:endParaRPr lang="en-US" sz="1700" kern="1200" dirty="0"/>
        </a:p>
      </dsp:txBody>
      <dsp:txXfrm>
        <a:off x="3688425" y="2307542"/>
        <a:ext cx="3138750" cy="1512865"/>
      </dsp:txXfrm>
    </dsp:sp>
    <dsp:sp modelId="{7383F53F-48E4-4419-8466-44C00F02D418}">
      <dsp:nvSpPr>
        <dsp:cNvPr id="0" name=""/>
        <dsp:cNvSpPr/>
      </dsp:nvSpPr>
      <dsp:spPr>
        <a:xfrm>
          <a:off x="8396550" y="530930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1B5D2-D085-4B81-8BDA-E3FD43501739}">
      <dsp:nvSpPr>
        <dsp:cNvPr id="0" name=""/>
        <dsp:cNvSpPr/>
      </dsp:nvSpPr>
      <dsp:spPr>
        <a:xfrm>
          <a:off x="7376456" y="177094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SI" sz="3000" kern="1200" dirty="0"/>
            <a:t>Programiranje:</a:t>
          </a:r>
          <a:endParaRPr lang="en-US" sz="3000" kern="1200" dirty="0"/>
        </a:p>
      </dsp:txBody>
      <dsp:txXfrm>
        <a:off x="7376456" y="1770940"/>
        <a:ext cx="3138750" cy="470812"/>
      </dsp:txXfrm>
    </dsp:sp>
    <dsp:sp modelId="{51EE9057-FE6F-4FBB-A3D1-AB89F257CABF}">
      <dsp:nvSpPr>
        <dsp:cNvPr id="0" name=""/>
        <dsp:cNvSpPr/>
      </dsp:nvSpPr>
      <dsp:spPr>
        <a:xfrm>
          <a:off x="7376456" y="2307542"/>
          <a:ext cx="3138750" cy="1512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 dirty="0"/>
            <a:t>Coding assistant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 dirty="0"/>
            <a:t>Reševanje napak in razhroščevanje</a:t>
          </a: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</a:t>
          </a:r>
          <a:r>
            <a:rPr lang="en-SI" sz="1700" kern="1200" dirty="0"/>
            <a:t>e morejo nadomestiti programerjev</a:t>
          </a:r>
          <a:endParaRPr lang="en-US" sz="1700" kern="1200" dirty="0"/>
        </a:p>
      </dsp:txBody>
      <dsp:txXfrm>
        <a:off x="7376456" y="2307542"/>
        <a:ext cx="3138750" cy="1512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939CC-9611-DC4C-A446-B1701CA61F56}" type="datetimeFigureOut">
              <a:rPr lang="en-SI" smtClean="0"/>
              <a:t>10. 3. 25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7246C-D74E-1C4C-BEBC-5FBC7FC4DD4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1432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7246C-D74E-1C4C-BEBC-5FBC7FC4DD46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601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6623-BCB1-6C1B-A054-74ED534E6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448FB-34C3-9BAB-08B5-3E0557997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CDE0-9600-1D4E-F820-B74F082B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10. 3. 25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F059A-883F-3201-EC4A-5138ADCA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FA471-2003-CC1D-F056-EBB585A6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4364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9F50-AAB1-1B98-9D02-BBF60124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FB388-3744-3F41-99B9-E2D526763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8699E-A987-8DE8-F3E8-29CB348F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10. 3. 25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917A-D849-4812-8B23-D8A899EB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6C248-8832-D5C1-4EAD-6D5A9DD7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1232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07509-0777-631E-F6EF-97AD00C42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D6202-B75C-4936-A34A-9416CB620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98EBE-5DF5-B0BB-6A56-895988E2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10. 3. 25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2627C-B97C-D634-7D87-BC90CFF7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6BBD7-9F3F-4FEB-4B5E-9B3EDE4E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4415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6EC6-E5E9-6EB4-9066-1338495F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D1E74-1EDE-5938-C3F9-46B8AC83B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4F47C-FCD9-681B-B444-BAC54689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10. 3. 25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79962-FA74-678F-529A-0183726D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DD69B-552F-D63B-9423-D2081493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0868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CE55-C612-CE57-A53F-207CB081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4F780-8AFF-B15F-1AB7-C445436B3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DED30-8E90-56AE-E228-A6BD7782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10. 3. 25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F6596-7C28-BD71-A36A-8976EEC7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8A38C-2244-537F-3577-89A779DE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9778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394F-BBC5-1A18-4DDD-DCDE027B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92F96-760F-A7BF-331B-8CDBD6682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262AC-50D4-36B8-C6DC-3D642AF19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9A63B-C0BA-76F1-2481-3736C3A0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10. 3. 25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31B61-1C99-BD83-3840-8A1D2A6F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5F15A-3692-740F-D01E-6FC7B39E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2278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EA3D-5333-6448-698C-26635DE2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C30EE-1649-1534-8B26-9695225DE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D83B9-5734-3984-5241-E1D8FF0CF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AA99B-5294-220B-1348-F33E9DBE7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84014-F5E1-0544-3810-7D9CB42FF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55090-6798-A0F5-CE5F-02C1D653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10. 3. 25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59F7B-F529-9594-A697-F77F0446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59B68-A5E0-314D-F93F-0F0ECEEC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943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33AE-8F20-FEAC-576A-C3C7144B0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72110-6074-C39F-5ED2-B96EA58C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10. 3. 25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B0C20-A605-E431-E06F-7A09AAA3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DF68C-EDC9-C0B3-1A8F-B0D91873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1955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4B221-F5F6-1743-3B78-5B48CDAE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10. 3. 25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20FE2-DD9D-056A-92C7-37AE3E6E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AA08D-E547-9529-A44C-37D6A3E3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1735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064C-8E4E-6903-2D76-89748660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925FA-144A-1D0D-824C-E349FE76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4CD77-3315-1C69-26DA-87C45A0A2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B0969-D9CB-CA9F-4BB0-DC40DCBB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10. 3. 25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86E37-24F5-2435-B81B-FA49150A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584AC-4C68-AC80-2CEA-290FAECB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3930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E99E-B599-A792-5D9B-E5E95F0D5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01D3A-187E-483C-CA10-730804BEF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474B6-5887-DE04-54BF-299F84B76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D3B74-1535-50FC-55F5-1A28393F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10. 3. 25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09B99-3BE5-F049-4637-EA8CFAF5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6974D-5990-FD29-A684-5F865FF6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945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561D9D-F018-AFBB-C5C2-E7BEAD47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706AE-2C70-AF04-A1A0-68F75749D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F6E27-8211-6D40-1945-A829E14DB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BACC9-28B7-C445-B647-415DD0E00585}" type="datetimeFigureOut">
              <a:rPr lang="en-SI" smtClean="0"/>
              <a:t>10. 3. 25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962B5-0AB5-8CA8-6601-60E25500E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4C80-974F-7BFD-7F44-2CBC06167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9382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ai.com/research/gpt-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annibal046/Awesome-LLM?tab=readme-ov-fi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727AC-51DC-9D36-C8E6-3A5095E2A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SI" sz="8000" dirty="0"/>
              <a:t>Chat GPT in ostali jezikovni modeli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12C49-76EB-C839-3227-0FDCC84A2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969956"/>
          </a:xfrm>
        </p:spPr>
        <p:txBody>
          <a:bodyPr anchor="ctr">
            <a:noAutofit/>
          </a:bodyPr>
          <a:lstStyle/>
          <a:p>
            <a:r>
              <a:rPr lang="en-SI" sz="2000" dirty="0"/>
              <a:t>Jan Jovan</a:t>
            </a:r>
          </a:p>
          <a:p>
            <a:r>
              <a:rPr lang="en-SI" sz="2000" dirty="0"/>
              <a:t>Mentor: Tatjana Zrimec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57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5DB54-07F1-5BC2-9EE4-BF9C04C2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607778" cy="1719072"/>
          </a:xfrm>
        </p:spPr>
        <p:txBody>
          <a:bodyPr anchor="b">
            <a:normAutofit/>
          </a:bodyPr>
          <a:lstStyle/>
          <a:p>
            <a:r>
              <a:rPr lang="en-SI" sz="4800" dirty="0"/>
              <a:t>Lestvice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DAE3-52A5-6C93-2098-25A98F68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SI" sz="2400" dirty="0"/>
              <a:t>Veliko različnih</a:t>
            </a:r>
          </a:p>
          <a:p>
            <a:r>
              <a:rPr lang="en-SI" sz="2400" dirty="0"/>
              <a:t>Večino baziranih na podatkovnih zbirkah</a:t>
            </a:r>
          </a:p>
          <a:p>
            <a:r>
              <a:rPr lang="en-SI" sz="2400" dirty="0"/>
              <a:t>“Najboljša” je LLMArena</a:t>
            </a:r>
          </a:p>
          <a:p>
            <a:r>
              <a:rPr lang="en-SI" sz="2400" dirty="0"/>
              <a:t>Deluje na princupu primerjave in glasovanju</a:t>
            </a:r>
          </a:p>
          <a:p>
            <a:endParaRPr lang="en-SI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4D148-78BB-7789-D251-99CEE471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549" y="1499056"/>
            <a:ext cx="7772400" cy="41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5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0106F-AC23-2E93-06DE-6D3AED51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SI" sz="4000" dirty="0"/>
              <a:t>Moja raziskava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5075-505D-0DE2-8559-F738039C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SI" sz="2000" dirty="0"/>
              <a:t>Primerjava modelov</a:t>
            </a:r>
          </a:p>
          <a:p>
            <a:r>
              <a:rPr lang="en-SI" sz="2000" dirty="0"/>
              <a:t>Različne velikosti, različne podatkovne zbirke, različne organizacije,…</a:t>
            </a:r>
          </a:p>
          <a:p>
            <a:r>
              <a:rPr lang="en-SI" sz="2000" dirty="0"/>
              <a:t>Preprosti -&gt; kompleksni “prompti”</a:t>
            </a:r>
          </a:p>
          <a:p>
            <a:r>
              <a:rPr lang="en-SI" sz="2000" dirty="0"/>
              <a:t>Specifični prompti</a:t>
            </a:r>
          </a:p>
          <a:p>
            <a:r>
              <a:rPr lang="en-SI" sz="2000" dirty="0"/>
              <a:t>Imaginarni prompti</a:t>
            </a:r>
          </a:p>
          <a:p>
            <a:r>
              <a:rPr lang="en-SI" sz="2000" dirty="0"/>
              <a:t>Iskrenost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A462E40E-CAF6-0F78-0F3E-02AD91DB1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75" r="88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80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0A952-3C6A-9861-1A1D-10DB544B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SI" sz="3600" dirty="0"/>
              <a:t>Moja raziskava</a:t>
            </a:r>
            <a:endParaRPr lang="en-SI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456AF-D551-B42D-7159-8886249D5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SI" sz="1800" dirty="0">
                <a:solidFill>
                  <a:schemeClr val="tx2"/>
                </a:solidFill>
              </a:rPr>
              <a:t>Novi modeli</a:t>
            </a:r>
          </a:p>
          <a:p>
            <a:r>
              <a:rPr lang="en-SI" sz="1800" dirty="0">
                <a:solidFill>
                  <a:schemeClr val="tx2"/>
                </a:solidFill>
              </a:rPr>
              <a:t>Specifične naloge</a:t>
            </a:r>
          </a:p>
          <a:p>
            <a:r>
              <a:rPr lang="en-SI" sz="1800" dirty="0">
                <a:solidFill>
                  <a:schemeClr val="tx2"/>
                </a:solidFill>
              </a:rPr>
              <a:t>Redne posodobitve modelov/odprava napak</a:t>
            </a:r>
          </a:p>
          <a:p>
            <a:r>
              <a:rPr lang="en-SI" sz="1800" dirty="0">
                <a:solidFill>
                  <a:schemeClr val="tx2"/>
                </a:solidFill>
              </a:rPr>
              <a:t>Težje zaganjanje večjih modelov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Gears">
            <a:extLst>
              <a:ext uri="{FF2B5EF4-FFF2-40B4-BE49-F238E27FC236}">
                <a16:creationId xmlns:a16="http://schemas.microsoft.com/office/drawing/2014/main" id="{A2D1D725-1B9D-B171-0B8A-D876DD4E9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2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08F28-D9D3-9FF3-A30D-C94671E7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sz="4400" dirty="0"/>
              <a:t>Moja raziskava </a:t>
            </a:r>
            <a:r>
              <a:rPr lang="en-SI" dirty="0"/>
              <a:t>(primer)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8ED4D-C991-32C9-C3B5-BD7594F9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dirty="0"/>
              <a:t>Vprašanje (prompt):</a:t>
            </a:r>
          </a:p>
          <a:p>
            <a:endParaRPr lang="en-SI" dirty="0"/>
          </a:p>
          <a:p>
            <a:endParaRPr lang="en-SI" dirty="0"/>
          </a:p>
          <a:p>
            <a:pPr marL="0" indent="0" algn="ctr">
              <a:buNone/>
            </a:pPr>
            <a:r>
              <a:rPr lang="en-GB" i="1" dirty="0"/>
              <a:t>What is the difference between Chebyshev and Butterworth filter? Write me transfer function in Latex for both filters and write code for implementing both filters in </a:t>
            </a:r>
            <a:r>
              <a:rPr lang="en-GB" i="1" dirty="0" err="1"/>
              <a:t>matlab</a:t>
            </a:r>
            <a:r>
              <a:rPr lang="en-GB" i="1" dirty="0"/>
              <a:t>.</a:t>
            </a:r>
            <a:endParaRPr lang="en-SI" i="1" dirty="0"/>
          </a:p>
        </p:txBody>
      </p:sp>
    </p:spTree>
    <p:extLst>
      <p:ext uri="{BB962C8B-B14F-4D97-AF65-F5344CB8AC3E}">
        <p14:creationId xmlns:p14="http://schemas.microsoft.com/office/powerpoint/2010/main" val="14622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64864-22D0-B509-B76E-3E806A95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SI" sz="5400" dirty="0"/>
              <a:t>Moja raziskava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440DF-FC96-CC77-8E18-0D4569FC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SI" sz="2200" dirty="0"/>
              <a:t>GPT 4o:</a:t>
            </a:r>
          </a:p>
          <a:p>
            <a:endParaRPr lang="en-SI" sz="2200" dirty="0"/>
          </a:p>
          <a:p>
            <a:endParaRPr lang="en-SI" sz="2200" dirty="0"/>
          </a:p>
          <a:p>
            <a:endParaRPr lang="en-SI" sz="2200" dirty="0"/>
          </a:p>
          <a:p>
            <a:endParaRPr lang="en-SI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C2612-6A3E-42BD-13BA-79D69F95A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442" y="0"/>
            <a:ext cx="560348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92D36-45C3-31C6-A653-A6DF78C2C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435" y="0"/>
            <a:ext cx="48298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EFA1A4-3CDF-3E46-E630-EA1E7C3B7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643" y="639520"/>
            <a:ext cx="7831478" cy="546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64864-22D0-B509-B76E-3E806A95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SI" sz="5400" dirty="0"/>
              <a:t>Moja raziskava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440DF-FC96-CC77-8E18-0D4569FC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SI" sz="2200" dirty="0"/>
              <a:t>Gemma 7b instruct:</a:t>
            </a:r>
          </a:p>
          <a:p>
            <a:endParaRPr lang="en-SI" sz="2200" dirty="0"/>
          </a:p>
          <a:p>
            <a:endParaRPr lang="en-SI" sz="2200" dirty="0"/>
          </a:p>
          <a:p>
            <a:endParaRPr lang="en-SI" sz="2200" dirty="0"/>
          </a:p>
          <a:p>
            <a:endParaRPr lang="en-SI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DD693-287E-7F30-E923-360FC2F15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39" y="0"/>
            <a:ext cx="552322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5741E-51D2-EEA5-751C-FAC28A9CF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172" y="0"/>
            <a:ext cx="6174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B27C5-61E7-5150-A574-2423CA9F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SI" sz="3600" dirty="0">
                <a:solidFill>
                  <a:schemeClr val="tx2"/>
                </a:solidFill>
              </a:rPr>
              <a:t>Rezultati raziskave</a:t>
            </a:r>
          </a:p>
        </p:txBody>
      </p:sp>
      <p:pic>
        <p:nvPicPr>
          <p:cNvPr id="22" name="Graphic 21" descr="Head with Gears">
            <a:extLst>
              <a:ext uri="{FF2B5EF4-FFF2-40B4-BE49-F238E27FC236}">
                <a16:creationId xmlns:a16="http://schemas.microsoft.com/office/drawing/2014/main" id="{B24731B1-D22B-5B58-A4DB-5436EE40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1008-EC10-A75D-8B1A-75E8FC5F3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SI" sz="1800" dirty="0">
                <a:solidFill>
                  <a:schemeClr val="tx2"/>
                </a:solidFill>
              </a:rPr>
              <a:t>Lestvice potrdijo kvaliteto jezikovnih modelov</a:t>
            </a:r>
          </a:p>
          <a:p>
            <a:r>
              <a:rPr lang="en-SI" sz="1800" dirty="0">
                <a:solidFill>
                  <a:schemeClr val="tx2"/>
                </a:solidFill>
              </a:rPr>
              <a:t>Vsi modeli so primerni za preprosta, vsakdanja vprašanja in naloge</a:t>
            </a:r>
          </a:p>
          <a:p>
            <a:r>
              <a:rPr lang="en-SI" sz="1800" dirty="0">
                <a:solidFill>
                  <a:schemeClr val="tx2"/>
                </a:solidFill>
              </a:rPr>
              <a:t>Velikost modela je pomembna za kompleksnejše naloge in naloge, ki zahtevajo bolj specifično razmišljanje in več znanja</a:t>
            </a:r>
          </a:p>
          <a:p>
            <a:r>
              <a:rPr lang="en-SI" sz="1800" dirty="0">
                <a:solidFill>
                  <a:schemeClr val="tx2"/>
                </a:solidFill>
              </a:rPr>
              <a:t>Modeli imajo podobno domišljijo</a:t>
            </a:r>
          </a:p>
          <a:p>
            <a:r>
              <a:rPr lang="en-SI" sz="1800" dirty="0">
                <a:solidFill>
                  <a:schemeClr val="tx2"/>
                </a:solidFill>
              </a:rPr>
              <a:t>Model je iskren, le če je bil tako treniran (halucunacije modelov)</a:t>
            </a:r>
          </a:p>
          <a:p>
            <a:endParaRPr lang="en-SI" sz="1800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320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A94A-270C-BB29-1321-83B2AA3E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Rezultati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826BF-3046-E573-8147-D43D58629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dirty="0"/>
              <a:t>Pomembna izbira modela glede na nalogo, znanje in način razmišljanja</a:t>
            </a:r>
          </a:p>
          <a:p>
            <a:r>
              <a:rPr lang="en-SI" dirty="0"/>
              <a:t>“Wrapperji” – aplikacije, ki temeljijo na uporabi jezikovnih modelov preko API-jev</a:t>
            </a:r>
          </a:p>
          <a:p>
            <a:r>
              <a:rPr lang="en-SI" dirty="0"/>
              <a:t>Neskončne možnosti dodajanja znanja</a:t>
            </a: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905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5BDF-E854-FB85-8EE9-5E733C63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Moja priporočila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CDA3-1F00-4576-5EEE-4FBAA02AD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SI" dirty="0"/>
              <a:t>Vsakdanja vprašanja, pisanje kode, preproste naloge…</a:t>
            </a:r>
          </a:p>
          <a:p>
            <a:endParaRPr lang="en-SI" dirty="0"/>
          </a:p>
          <a:p>
            <a:r>
              <a:rPr lang="en-SI" dirty="0"/>
              <a:t>GPT (OpenAI)</a:t>
            </a:r>
          </a:p>
          <a:p>
            <a:r>
              <a:rPr lang="en-SI" dirty="0"/>
              <a:t>Claude (Anthropic)</a:t>
            </a:r>
          </a:p>
          <a:p>
            <a:r>
              <a:rPr lang="en-SI" dirty="0"/>
              <a:t>Grok (xAi)</a:t>
            </a:r>
          </a:p>
          <a:p>
            <a:r>
              <a:rPr lang="en-SI" dirty="0"/>
              <a:t>R1 (DeepSeek)</a:t>
            </a:r>
          </a:p>
          <a:p>
            <a:r>
              <a:rPr lang="en-SI" dirty="0"/>
              <a:t>Perplexity (PerplexityAI)</a:t>
            </a:r>
          </a:p>
          <a:p>
            <a:endParaRPr lang="en-SI" dirty="0"/>
          </a:p>
          <a:p>
            <a:r>
              <a:rPr lang="en-SI" dirty="0"/>
              <a:t>Lovable: text2app</a:t>
            </a:r>
          </a:p>
        </p:txBody>
      </p:sp>
    </p:spTree>
    <p:extLst>
      <p:ext uri="{BB962C8B-B14F-4D97-AF65-F5344CB8AC3E}">
        <p14:creationId xmlns:p14="http://schemas.microsoft.com/office/powerpoint/2010/main" val="1390575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00EB5-8DD8-06F5-1463-8E176A15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HVALA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304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42E9-1CBE-5845-8520-B7B7DD88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VSEBINA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F74867-DBAD-730F-450F-F82F07D5A8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9929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775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6B73-5879-D3F7-DD21-9F00CE22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6E6A8-1C09-F591-54F4-050C1721A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Vaswani, Ashish &amp; </a:t>
            </a:r>
            <a:r>
              <a:rPr lang="en-GB" dirty="0" err="1"/>
              <a:t>Shazeer</a:t>
            </a:r>
            <a:r>
              <a:rPr lang="en-GB" dirty="0"/>
              <a:t>, Noam &amp; Parmar, Niki &amp; </a:t>
            </a:r>
            <a:r>
              <a:rPr lang="en-GB" dirty="0" err="1"/>
              <a:t>Uszkoreit</a:t>
            </a:r>
            <a:r>
              <a:rPr lang="en-GB" dirty="0"/>
              <a:t>, Jakob &amp; Jones, </a:t>
            </a:r>
            <a:r>
              <a:rPr lang="en-GB" dirty="0" err="1"/>
              <a:t>Llion</a:t>
            </a:r>
            <a:r>
              <a:rPr lang="en-GB" dirty="0"/>
              <a:t> &amp; Gomez, Aidan &amp; Kaiser, Lukasz &amp; </a:t>
            </a:r>
            <a:r>
              <a:rPr lang="en-GB" dirty="0" err="1"/>
              <a:t>Polosukhin</a:t>
            </a:r>
            <a:r>
              <a:rPr lang="en-GB" dirty="0"/>
              <a:t>, </a:t>
            </a:r>
            <a:r>
              <a:rPr lang="en-GB" dirty="0" err="1"/>
              <a:t>Illia</a:t>
            </a:r>
            <a:r>
              <a:rPr lang="en-GB" dirty="0"/>
              <a:t>. (2017). Attention Is All You Need</a:t>
            </a:r>
          </a:p>
          <a:p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Devlin, Jacob, Ming-Wei Chang, Kenton Lee and Kristina Toutanova. “BERT: Pre-training of Deep Bidirectional Transformers for Language Understanding.” </a:t>
            </a:r>
            <a:r>
              <a:rPr lang="en-GB" b="0" i="1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North American Chapter of the Association for Computational Linguistics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(2019)</a:t>
            </a:r>
          </a:p>
          <a:p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Touvron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Hugo, Thibaut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Lavril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Gautier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Izacard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Xavier Martinet, Marie-Anne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Lachaux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Timothée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Lacroix, Baptiste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Rozière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Naman Goyal, Eric Hambro, Faisal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Azhar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Aurelien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Rodriguez, Armand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Joulin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Edouard Grave and Guillaume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Lample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 “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LLaMA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: Open and Efficient Foundation Language Models.” </a:t>
            </a:r>
            <a:r>
              <a:rPr lang="en-GB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abs/2302.13971 (2023): n.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pag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28825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366C-CC27-AC7A-2F8B-6EA55DAA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87182-FDD5-F170-CF0B-2D899BA0F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SI" dirty="0"/>
              <a:t>GPT4 technical report, </a:t>
            </a:r>
            <a:r>
              <a:rPr lang="en-GB" dirty="0">
                <a:hlinkClick r:id="rId2"/>
              </a:rPr>
              <a:t>https://openai.com/research/gpt-4</a:t>
            </a:r>
            <a:r>
              <a:rPr lang="en-GB" dirty="0"/>
              <a:t> (21.4.2024)</a:t>
            </a:r>
          </a:p>
          <a:p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Gu, Albert and Tri Dao. “Mamba: Linear-Time Sequence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Modeling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with Selective State Spaces.” </a:t>
            </a:r>
            <a:r>
              <a:rPr lang="en-GB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abs/2312.00752 (2023): n.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pag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</a:t>
            </a:r>
            <a:endParaRPr lang="en-GB" dirty="0"/>
          </a:p>
          <a:p>
            <a:r>
              <a:rPr lang="en-GB" dirty="0" err="1"/>
              <a:t>Zitkovich</a:t>
            </a:r>
            <a:r>
              <a:rPr lang="en-GB" dirty="0"/>
              <a:t>, B., Yu, T., Xu, S., Xu, P., Xiao, T., Xia, F., Wu, J., </a:t>
            </a:r>
            <a:r>
              <a:rPr lang="en-GB" dirty="0" err="1"/>
              <a:t>Wohlhart</a:t>
            </a:r>
            <a:r>
              <a:rPr lang="en-GB" dirty="0"/>
              <a:t>, P., Welker, S., Wahid, A., </a:t>
            </a:r>
            <a:r>
              <a:rPr lang="en-GB" dirty="0" err="1"/>
              <a:t>Vuong</a:t>
            </a:r>
            <a:r>
              <a:rPr lang="en-GB" dirty="0"/>
              <a:t>, Q., </a:t>
            </a:r>
            <a:r>
              <a:rPr lang="en-GB" dirty="0" err="1"/>
              <a:t>Vanhoucke</a:t>
            </a:r>
            <a:r>
              <a:rPr lang="en-GB" dirty="0"/>
              <a:t>, V., Tran, H., </a:t>
            </a:r>
            <a:r>
              <a:rPr lang="en-GB" dirty="0" err="1"/>
              <a:t>Soricut</a:t>
            </a:r>
            <a:r>
              <a:rPr lang="en-GB" dirty="0"/>
              <a:t>, R., Singh, A., Singh, J., </a:t>
            </a:r>
            <a:r>
              <a:rPr lang="en-GB" dirty="0" err="1"/>
              <a:t>Sermanet</a:t>
            </a:r>
            <a:r>
              <a:rPr lang="en-GB" dirty="0"/>
              <a:t>, P., </a:t>
            </a:r>
            <a:r>
              <a:rPr lang="en-GB" dirty="0" err="1"/>
              <a:t>Sanketi</a:t>
            </a:r>
            <a:r>
              <a:rPr lang="en-GB" dirty="0"/>
              <a:t>, P.R., Salazar, G., </a:t>
            </a:r>
            <a:r>
              <a:rPr lang="en-GB" dirty="0" err="1"/>
              <a:t>Ryoo</a:t>
            </a:r>
            <a:r>
              <a:rPr lang="en-GB" dirty="0"/>
              <a:t>, M.S., </a:t>
            </a:r>
            <a:r>
              <a:rPr lang="en-GB" dirty="0" err="1"/>
              <a:t>Reymann</a:t>
            </a:r>
            <a:r>
              <a:rPr lang="en-GB" dirty="0"/>
              <a:t>, K., Rao, K., </a:t>
            </a:r>
            <a:r>
              <a:rPr lang="en-GB" dirty="0" err="1"/>
              <a:t>Pertsch</a:t>
            </a:r>
            <a:r>
              <a:rPr lang="en-GB" dirty="0"/>
              <a:t>, K., </a:t>
            </a:r>
            <a:r>
              <a:rPr lang="en-GB" dirty="0" err="1"/>
              <a:t>Mordatch</a:t>
            </a:r>
            <a:r>
              <a:rPr lang="en-GB" dirty="0"/>
              <a:t>, I., </a:t>
            </a:r>
            <a:r>
              <a:rPr lang="en-GB" dirty="0" err="1"/>
              <a:t>Michalewski</a:t>
            </a:r>
            <a:r>
              <a:rPr lang="en-GB" dirty="0"/>
              <a:t>, H., Lu, Y., Levine, S., Lee, L., Lee, T.E., Leal, I., </a:t>
            </a:r>
            <a:r>
              <a:rPr lang="en-GB" dirty="0" err="1"/>
              <a:t>Kuang</a:t>
            </a:r>
            <a:r>
              <a:rPr lang="en-GB" dirty="0"/>
              <a:t>, Y., Kalashnikov, D., Julian, R., Joshi, N.J., </a:t>
            </a:r>
            <a:r>
              <a:rPr lang="en-GB" dirty="0" err="1"/>
              <a:t>Irpan</a:t>
            </a:r>
            <a:r>
              <a:rPr lang="en-GB" dirty="0"/>
              <a:t>, A., </a:t>
            </a:r>
            <a:r>
              <a:rPr lang="en-GB" dirty="0" err="1"/>
              <a:t>Ichter</a:t>
            </a:r>
            <a:r>
              <a:rPr lang="en-GB" dirty="0"/>
              <a:t>, B., Hsu, J., Herzog, A., Hausman, K., Gopalakrishnan, K., Fu, C., Florence, P., Finn, C., Dubey, K.A., </a:t>
            </a:r>
            <a:r>
              <a:rPr lang="en-GB" dirty="0" err="1"/>
              <a:t>Driess</a:t>
            </a:r>
            <a:r>
              <a:rPr lang="en-GB" dirty="0"/>
              <a:t>, D., Ding, T., </a:t>
            </a:r>
            <a:r>
              <a:rPr lang="en-GB" dirty="0" err="1"/>
              <a:t>Choromanski</a:t>
            </a:r>
            <a:r>
              <a:rPr lang="en-GB" dirty="0"/>
              <a:t>, K.M., Chen, X., </a:t>
            </a:r>
            <a:r>
              <a:rPr lang="en-GB" dirty="0" err="1"/>
              <a:t>Chebotar</a:t>
            </a:r>
            <a:r>
              <a:rPr lang="en-GB" dirty="0"/>
              <a:t>, Y., Carbajal, J., Brown, N., Brohan, A., Arenas, M.G. &amp;amp; Han, K.. (2023). RT-2: Vision-Language-Action Models Transfer Web Knowledge to Robotic Control. &lt;</a:t>
            </a:r>
            <a:r>
              <a:rPr lang="en-GB" dirty="0" err="1"/>
              <a:t>i</a:t>
            </a:r>
            <a:r>
              <a:rPr lang="en-GB" dirty="0"/>
              <a:t>&gt;Proceedings of The 7th Conference on Robot Learning&lt;/</a:t>
            </a:r>
            <a:r>
              <a:rPr lang="en-GB" dirty="0" err="1"/>
              <a:t>i</a:t>
            </a:r>
            <a:r>
              <a:rPr lang="en-GB" dirty="0"/>
              <a:t>&gt;, in &lt;</a:t>
            </a:r>
            <a:r>
              <a:rPr lang="en-GB" dirty="0" err="1"/>
              <a:t>i</a:t>
            </a:r>
            <a:r>
              <a:rPr lang="en-GB" dirty="0"/>
              <a:t>&gt;Proceedings of Machine Learning Research&lt;/</a:t>
            </a:r>
            <a:r>
              <a:rPr lang="en-GB" dirty="0" err="1"/>
              <a:t>i</a:t>
            </a:r>
            <a:r>
              <a:rPr lang="en-GB" dirty="0"/>
              <a:t>&gt; 229:2165-2183 Available from https://</a:t>
            </a:r>
            <a:r>
              <a:rPr lang="en-GB" dirty="0" err="1"/>
              <a:t>proceedings.mlr.press</a:t>
            </a:r>
            <a:r>
              <a:rPr lang="en-GB" dirty="0"/>
              <a:t>/v229/zitkovich23a.html.</a:t>
            </a:r>
          </a:p>
          <a:p>
            <a:endParaRPr lang="en-GB" dirty="0"/>
          </a:p>
          <a:p>
            <a:endParaRPr lang="en-GB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639797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B6F5-27AC-4AB6-0DDA-8B4C5CE2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47DF6-6DC7-8ADF-86A2-E464D83F4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Khan RA,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Jawaid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M, Khan AR, Sajjad M.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ChatGPT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- Reshaping medical education and clinical management. Pak J Med Sci. 2023 Mar-Apr;39(2):605-607.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doi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: 10.12669/pjms.39.2.7653. PMID: 36950398; PMCID: PMC10025693.</a:t>
            </a:r>
          </a:p>
          <a:p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DiGiorgio AM, Ehrenfeld JM. Artificial Intelligence in Medicine &amp;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ChatGPT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: De-Tether the Physician. J Med Syst. 2023 Mar 4;47(1):32.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doi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: 10.1007/s10916-023-01926-3. PMID: 36869942.</a:t>
            </a:r>
            <a:endParaRPr lang="en-GB" dirty="0">
              <a:solidFill>
                <a:srgbClr val="212121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en-GB" dirty="0" err="1">
                <a:solidFill>
                  <a:srgbClr val="21212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Github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repo with all major papers: 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Roboto" panose="02000000000000000000" pitchFamily="2" charset="0"/>
                <a:hlinkClick r:id="rId2"/>
              </a:rPr>
              <a:t>https://github.com/Hannibal046/Awesome-LLM?tab=readme-ov-file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(21.4.2024)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90893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D2473-6B9E-56AE-9E82-B78B8E992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SI" dirty="0"/>
              <a:t>Veliki jeezikovni modeli (LLM)</a:t>
            </a:r>
          </a:p>
        </p:txBody>
      </p:sp>
      <p:pic>
        <p:nvPicPr>
          <p:cNvPr id="5" name="Picture 4" descr="Digital art of brain">
            <a:extLst>
              <a:ext uri="{FF2B5EF4-FFF2-40B4-BE49-F238E27FC236}">
                <a16:creationId xmlns:a16="http://schemas.microsoft.com/office/drawing/2014/main" id="{BD749651-A966-747C-051D-6C5131942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48" r="30256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C2DE-77E6-6F3B-09E2-1B4A62D1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n-SI" sz="2400" dirty="0"/>
              <a:t>Vrsta modela umetne inteligence</a:t>
            </a:r>
          </a:p>
          <a:p>
            <a:r>
              <a:rPr lang="en-SI" sz="2400" dirty="0"/>
              <a:t>Generiranje in procesiranje naravnega jezika</a:t>
            </a:r>
          </a:p>
          <a:p>
            <a:r>
              <a:rPr lang="en-SI" sz="2400" dirty="0"/>
              <a:t>Sedaj lahko procesirajo tudi slike, videe, dokumente, zvok…</a:t>
            </a:r>
          </a:p>
          <a:p>
            <a:endParaRPr lang="en-SI" sz="2000" dirty="0"/>
          </a:p>
          <a:p>
            <a:endParaRPr lang="en-SI" sz="2000" dirty="0"/>
          </a:p>
        </p:txBody>
      </p:sp>
    </p:spTree>
    <p:extLst>
      <p:ext uri="{BB962C8B-B14F-4D97-AF65-F5344CB8AC3E}">
        <p14:creationId xmlns:p14="http://schemas.microsoft.com/office/powerpoint/2010/main" val="220954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445AB-CEB6-ECCA-021D-C8888CBB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3700" dirty="0" err="1"/>
              <a:t>Karakteristike</a:t>
            </a:r>
            <a:r>
              <a:rPr lang="en-GB" sz="3700" dirty="0"/>
              <a:t> LLM-</a:t>
            </a:r>
            <a:r>
              <a:rPr lang="en-GB" sz="3700" dirty="0" err="1"/>
              <a:t>jev</a:t>
            </a:r>
            <a:endParaRPr lang="en-SI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1F08-FF5B-C962-D10D-27D4551D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SI" dirty="0"/>
              <a:t>Več slojev nevronskih mrež</a:t>
            </a:r>
          </a:p>
          <a:p>
            <a:r>
              <a:rPr lang="en-SI" dirty="0"/>
              <a:t>Arhitektura Transformer</a:t>
            </a:r>
          </a:p>
          <a:p>
            <a:r>
              <a:rPr lang="en-SI" dirty="0"/>
              <a:t>Treniranje na velikih podatkovnih zbirkah</a:t>
            </a:r>
          </a:p>
          <a:p>
            <a:r>
              <a:rPr lang="en-SI" dirty="0"/>
              <a:t>Različne tehnike učenja</a:t>
            </a:r>
          </a:p>
        </p:txBody>
      </p:sp>
      <p:pic>
        <p:nvPicPr>
          <p:cNvPr id="5" name="Picture 4" descr="A network formed by white dots">
            <a:extLst>
              <a:ext uri="{FF2B5EF4-FFF2-40B4-BE49-F238E27FC236}">
                <a16:creationId xmlns:a16="http://schemas.microsoft.com/office/drawing/2014/main" id="{21164B53-B761-ED14-1DF4-863E1C05A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79" r="-1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2A1EB-120C-7464-1CA0-C07F83E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SI" sz="4000" dirty="0">
                <a:solidFill>
                  <a:schemeClr val="tx2"/>
                </a:solidFill>
              </a:rPr>
              <a:t>Uporaba velikih jezikovnih modelov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75C54D09-5CDE-F659-BE63-6A55747B7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877141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74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96D539-BC60-E672-799F-DB74DCE79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F323C-F72A-EF4D-26B1-0E97E62E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SI" dirty="0"/>
              <a:t>Modeli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5CB167-0B09-A950-5F07-B7EC5C1AF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3279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85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96A9B-0AC3-D9D1-C647-5E8296C8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SI" sz="4000" dirty="0"/>
              <a:t>Moje raziskovanje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59AE7-A101-4627-C31E-AB9979E5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SI" sz="2000" dirty="0"/>
              <a:t>Lastniški (GPT) proti odprtokodnim modelom (LLaMA)</a:t>
            </a:r>
          </a:p>
          <a:p>
            <a:r>
              <a:rPr lang="en-SI" sz="2000" dirty="0"/>
              <a:t>Uporaba LLM-jev v: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M</a:t>
            </a:r>
            <a:r>
              <a:rPr lang="en-SI" sz="2000" dirty="0"/>
              <a:t>edicini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R</a:t>
            </a:r>
            <a:r>
              <a:rPr lang="en-SI" sz="2000" dirty="0"/>
              <a:t>obotiki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I" sz="2000" dirty="0"/>
              <a:t>…</a:t>
            </a:r>
          </a:p>
          <a:p>
            <a:pPr marL="0" indent="0">
              <a:buNone/>
            </a:pPr>
            <a:endParaRPr lang="en-SI" sz="2000" dirty="0"/>
          </a:p>
          <a:p>
            <a:r>
              <a:rPr lang="en-SI" sz="2000" dirty="0"/>
              <a:t>Nadaljno raziskovanje: izboljšava modelov skozi čas</a:t>
            </a:r>
          </a:p>
        </p:txBody>
      </p:sp>
      <p:pic>
        <p:nvPicPr>
          <p:cNvPr id="17" name="Picture 16" descr="Llamas with her baby on grassy field">
            <a:extLst>
              <a:ext uri="{FF2B5EF4-FFF2-40B4-BE49-F238E27FC236}">
                <a16:creationId xmlns:a16="http://schemas.microsoft.com/office/drawing/2014/main" id="{6059C855-F2DF-183D-ED57-D2F0606CC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4" r="44199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22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210CA-E4E1-2A83-339C-B06208E9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SI" sz="3600" dirty="0"/>
              <a:t>Moje raziskovanje</a:t>
            </a:r>
            <a:endParaRPr lang="en-SI" sz="3400" dirty="0"/>
          </a:p>
        </p:txBody>
      </p:sp>
      <p:sp>
        <p:nvSpPr>
          <p:cNvPr id="11" name="!!accent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B3DB9-8A9C-F23C-8B31-42B74FD4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rmAutofit/>
          </a:bodyPr>
          <a:lstStyle/>
          <a:p>
            <a:r>
              <a:rPr lang="en-SI" sz="1800" dirty="0"/>
              <a:t>Branje znanstvenih člankov</a:t>
            </a:r>
          </a:p>
          <a:p>
            <a:r>
              <a:rPr lang="en-SI" sz="1800" dirty="0"/>
              <a:t>Zbiranje informacij in ugotovitev</a:t>
            </a:r>
          </a:p>
          <a:p>
            <a:r>
              <a:rPr lang="en-SI" sz="1800" dirty="0"/>
              <a:t>Primerjava modelov:</a:t>
            </a:r>
          </a:p>
          <a:p>
            <a:pPr lvl="1"/>
            <a:r>
              <a:rPr lang="en-SI" sz="1800" dirty="0"/>
              <a:t>Lestvica</a:t>
            </a:r>
          </a:p>
          <a:p>
            <a:pPr lvl="1"/>
            <a:r>
              <a:rPr lang="en-SI" sz="1800" dirty="0"/>
              <a:t>Podatkovne zbirke</a:t>
            </a:r>
          </a:p>
          <a:p>
            <a:pPr lvl="1"/>
            <a:r>
              <a:rPr lang="en-SI" sz="1800" dirty="0"/>
              <a:t>Tweeti (objave na X-u)</a:t>
            </a:r>
          </a:p>
          <a:p>
            <a:pPr lvl="1"/>
            <a:r>
              <a:rPr lang="en-SI" sz="1800" dirty="0"/>
              <a:t>Moj eksperiment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B0EFEBB2-FA5C-1CCF-4F53-C7030AE40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" r="32158" b="-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3264-4B5E-2292-886F-89D3D997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Raziskava področij uporabe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7285BF-19C6-50BB-166E-836F8C9DE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6172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1069</Words>
  <Application>Microsoft Macintosh PowerPoint</Application>
  <PresentationFormat>Widescreen</PresentationFormat>
  <Paragraphs>129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Courier New</vt:lpstr>
      <vt:lpstr>Roboto</vt:lpstr>
      <vt:lpstr>system-ui</vt:lpstr>
      <vt:lpstr>Office Theme</vt:lpstr>
      <vt:lpstr>Chat GPT in ostali jezikovni modeli</vt:lpstr>
      <vt:lpstr>VSEBINA</vt:lpstr>
      <vt:lpstr>Veliki jeezikovni modeli (LLM)</vt:lpstr>
      <vt:lpstr>Karakteristike LLM-jev</vt:lpstr>
      <vt:lpstr>Uporaba velikih jezikovnih modelov</vt:lpstr>
      <vt:lpstr>Modeli</vt:lpstr>
      <vt:lpstr>Moje raziskovanje</vt:lpstr>
      <vt:lpstr>Moje raziskovanje</vt:lpstr>
      <vt:lpstr>Raziskava področij uporabe</vt:lpstr>
      <vt:lpstr>Lestvice</vt:lpstr>
      <vt:lpstr>Moja raziskava</vt:lpstr>
      <vt:lpstr>Moja raziskava</vt:lpstr>
      <vt:lpstr>Moja raziskava (primer)</vt:lpstr>
      <vt:lpstr>Moja raziskava</vt:lpstr>
      <vt:lpstr>Moja raziskava</vt:lpstr>
      <vt:lpstr>Rezultati raziskave</vt:lpstr>
      <vt:lpstr>Rezultati</vt:lpstr>
      <vt:lpstr>Moja priporočila</vt:lpstr>
      <vt:lpstr>HVALA</vt:lpstr>
      <vt:lpstr>Reference</vt:lpstr>
      <vt:lpstr>Reference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 GPT and other large language models</dc:title>
  <dc:creator>Jan Jovan</dc:creator>
  <cp:lastModifiedBy>Jan Jovan</cp:lastModifiedBy>
  <cp:revision>142</cp:revision>
  <dcterms:created xsi:type="dcterms:W3CDTF">2024-04-21T14:46:38Z</dcterms:created>
  <dcterms:modified xsi:type="dcterms:W3CDTF">2025-03-10T14:43:09Z</dcterms:modified>
</cp:coreProperties>
</file>