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</p:sldMasterIdLst>
  <p:notesMasterIdLst>
    <p:notesMasterId r:id="rId33"/>
  </p:notesMasterIdLst>
  <p:handoutMasterIdLst>
    <p:handoutMasterId r:id="rId34"/>
  </p:handoutMasterIdLst>
  <p:sldIdLst>
    <p:sldId id="300" r:id="rId5"/>
    <p:sldId id="271" r:id="rId6"/>
    <p:sldId id="301" r:id="rId7"/>
    <p:sldId id="259" r:id="rId8"/>
    <p:sldId id="302" r:id="rId9"/>
    <p:sldId id="276" r:id="rId10"/>
    <p:sldId id="273" r:id="rId11"/>
    <p:sldId id="258" r:id="rId12"/>
    <p:sldId id="303" r:id="rId13"/>
    <p:sldId id="297" r:id="rId14"/>
    <p:sldId id="305" r:id="rId15"/>
    <p:sldId id="306" r:id="rId16"/>
    <p:sldId id="298" r:id="rId17"/>
    <p:sldId id="283" r:id="rId18"/>
    <p:sldId id="288" r:id="rId19"/>
    <p:sldId id="287" r:id="rId20"/>
    <p:sldId id="289" r:id="rId21"/>
    <p:sldId id="290" r:id="rId22"/>
    <p:sldId id="291" r:id="rId23"/>
    <p:sldId id="292" r:id="rId24"/>
    <p:sldId id="293" r:id="rId25"/>
    <p:sldId id="304" r:id="rId26"/>
    <p:sldId id="277" r:id="rId27"/>
    <p:sldId id="294" r:id="rId28"/>
    <p:sldId id="279" r:id="rId29"/>
    <p:sldId id="281" r:id="rId30"/>
    <p:sldId id="295" r:id="rId31"/>
    <p:sldId id="286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97F83"/>
    <a:srgbClr val="627272"/>
    <a:srgbClr val="FFFFFF"/>
    <a:srgbClr val="FCC200"/>
    <a:srgbClr val="00FF00"/>
    <a:srgbClr val="548BBF"/>
    <a:srgbClr val="93A5A8"/>
    <a:srgbClr val="685135"/>
    <a:srgbClr val="BDA07D"/>
    <a:srgbClr val="F5F9F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07F63E7-9BC2-4C8B-AF6D-B15D1B93B652}" v="1385" dt="2024-06-03T01:00:43.07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450" autoAdjust="0"/>
    <p:restoredTop sz="95226" autoAdjust="0"/>
  </p:normalViewPr>
  <p:slideViewPr>
    <p:cSldViewPr snapToGrid="0">
      <p:cViewPr varScale="1">
        <p:scale>
          <a:sx n="77" d="100"/>
          <a:sy n="77" d="100"/>
        </p:scale>
        <p:origin x="1018" y="41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 varScale="1">
        <p:scale>
          <a:sx n="65" d="100"/>
          <a:sy n="65" d="100"/>
        </p:scale>
        <p:origin x="3154" y="43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microsoft.com/office/2015/10/relationships/revisionInfo" Target="revisionInfo.xml"/><Relationship Id="rId21" Type="http://schemas.openxmlformats.org/officeDocument/2006/relationships/slide" Target="slides/slide17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presProps" Target="pres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EAF03AE-1CC2-475F-B909-50970E9699A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B63C45E-73BA-4C86-A24F-A5006B4E7BA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37A4CE-17BB-4BB2-AC7B-97495293E2AC}" type="datetimeFigureOut">
              <a:rPr lang="en-US" smtClean="0"/>
              <a:t>6/3/2024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71DB874-DF6A-4AFA-8055-4AD7EE4CE3A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77078F-04CB-4625-B536-5BCAA2EC6CA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0EF92D-82DD-4142-BCE8-036B91487D2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707088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86C8F5-2FDA-4718-81AA-24F4816BBD56}" type="datetimeFigureOut">
              <a:rPr lang="en-US" smtClean="0"/>
              <a:t>6/3/2024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8EC616-C518-4358-9496-6C33B2F5FA5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23220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8EC616-C518-4358-9496-6C33B2F5FA56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34470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544ACCFF-64A9-40AA-93F9-86E3CE01618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1769" y="2683895"/>
            <a:ext cx="5278514" cy="2862225"/>
          </a:xfrm>
          <a:prstGeom prst="rect">
            <a:avLst/>
          </a:prstGeom>
        </p:spPr>
        <p:txBody>
          <a:bodyPr anchor="b"/>
          <a:lstStyle>
            <a:lvl1pPr>
              <a:lnSpc>
                <a:spcPct val="100000"/>
              </a:lnSpc>
              <a:defRPr sz="5000" cap="all" spc="200" baseline="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D785D0F-160C-4A31-93B3-F251B073075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85636" y="5568698"/>
            <a:ext cx="5278514" cy="618142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000" b="0" i="0" spc="200" baseline="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dirty="0"/>
              <a:t>Click to add name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31CCC134-2698-41E9-A225-76300EF59E5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8143875" y="947737"/>
            <a:ext cx="4048124" cy="4962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pc="400" baseline="0"/>
            </a:lvl1pPr>
          </a:lstStyle>
          <a:p>
            <a:r>
              <a:rPr lang="en-US" dirty="0"/>
              <a:t>Click to add photo</a:t>
            </a:r>
          </a:p>
        </p:txBody>
      </p:sp>
    </p:spTree>
    <p:extLst>
      <p:ext uri="{BB962C8B-B14F-4D97-AF65-F5344CB8AC3E}">
        <p14:creationId xmlns:p14="http://schemas.microsoft.com/office/powerpoint/2010/main" val="21278060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duct Launch">
    <p:bg>
      <p:bgPr>
        <a:solidFill>
          <a:schemeClr val="bg1">
            <a:alpha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8101351-79F8-4AD7-A22B-E7AFB1C699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4274260"/>
            <a:ext cx="12192000" cy="2583739"/>
          </a:xfrm>
          <a:prstGeom prst="rect">
            <a:avLst/>
          </a:prstGeom>
          <a:solidFill>
            <a:schemeClr val="accent1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09A49BC-8099-40DE-8210-5A1CBAA423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498928"/>
            <a:ext cx="10515600" cy="567872"/>
          </a:xfrm>
          <a:prstGeom prst="rect">
            <a:avLst/>
          </a:prstGeom>
        </p:spPr>
        <p:txBody>
          <a:bodyPr/>
          <a:lstStyle>
            <a:lvl1pPr algn="ctr">
              <a:defRPr sz="3200" cap="all" spc="200" baseline="0">
                <a:solidFill>
                  <a:schemeClr val="accent4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5B7BBE6-4278-4E33-9044-72A2E0C0E4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08564" y="1585733"/>
            <a:ext cx="2065188" cy="3995918"/>
          </a:xfrm>
          <a:prstGeom prst="rect">
            <a:avLst/>
          </a:prstGeom>
          <a:solidFill>
            <a:srgbClr val="3E7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00E549E-0E7C-4599-B51C-97AA7E525C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832832" y="1585733"/>
            <a:ext cx="2065188" cy="3995918"/>
          </a:xfrm>
          <a:prstGeom prst="rect">
            <a:avLst/>
          </a:prstGeom>
          <a:solidFill>
            <a:srgbClr val="93A5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F7C507F-AD4D-47B6-88C3-C1D0154FB7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063405" y="1585733"/>
            <a:ext cx="2065188" cy="3995918"/>
          </a:xfrm>
          <a:prstGeom prst="rect">
            <a:avLst/>
          </a:prstGeom>
          <a:solidFill>
            <a:srgbClr val="6272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A0266B1-BBD1-44C0-8D4C-4E651D320B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293980" y="1585733"/>
            <a:ext cx="2065188" cy="3995918"/>
          </a:xfrm>
          <a:prstGeom prst="rect">
            <a:avLst/>
          </a:prstGeom>
          <a:solidFill>
            <a:srgbClr val="BDA0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71BB1CE-E3FA-4E7F-A54B-3FB675098A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511052" y="1585733"/>
            <a:ext cx="2065188" cy="3995918"/>
          </a:xfrm>
          <a:prstGeom prst="rect">
            <a:avLst/>
          </a:prstGeom>
          <a:solidFill>
            <a:srgbClr val="6851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15D11F63-A3DB-4EB1-9148-6E8C6678D14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27843" y="2434147"/>
            <a:ext cx="1826631" cy="7762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 cap="all" normalizeH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29" name="Text Placeholder 22">
            <a:extLst>
              <a:ext uri="{FF2B5EF4-FFF2-40B4-BE49-F238E27FC236}">
                <a16:creationId xmlns:a16="http://schemas.microsoft.com/office/drawing/2014/main" id="{96E63495-7407-4360-95F6-82D0C68813B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27843" y="3267049"/>
            <a:ext cx="1826631" cy="152768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14000"/>
              </a:lnSpc>
              <a:spcBef>
                <a:spcPts val="0"/>
              </a:spcBef>
              <a:buNone/>
              <a:defRPr sz="1400" spc="5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32" name="Text Placeholder 22">
            <a:extLst>
              <a:ext uri="{FF2B5EF4-FFF2-40B4-BE49-F238E27FC236}">
                <a16:creationId xmlns:a16="http://schemas.microsoft.com/office/drawing/2014/main" id="{3A879552-0B9C-48EC-8D07-A24DB252D63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952111" y="2443870"/>
            <a:ext cx="1826631" cy="7762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33" name="Text Placeholder 22">
            <a:extLst>
              <a:ext uri="{FF2B5EF4-FFF2-40B4-BE49-F238E27FC236}">
                <a16:creationId xmlns:a16="http://schemas.microsoft.com/office/drawing/2014/main" id="{8337BD60-5C54-4FEC-A9D6-5C29EB94799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952111" y="3276772"/>
            <a:ext cx="1826631" cy="152768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14000"/>
              </a:lnSpc>
              <a:spcBef>
                <a:spcPts val="0"/>
              </a:spcBef>
              <a:buNone/>
              <a:defRPr sz="1400" spc="5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34" name="Text Placeholder 22">
            <a:extLst>
              <a:ext uri="{FF2B5EF4-FFF2-40B4-BE49-F238E27FC236}">
                <a16:creationId xmlns:a16="http://schemas.microsoft.com/office/drawing/2014/main" id="{25F7073D-87C3-473A-9A04-748C3F68265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182684" y="2434147"/>
            <a:ext cx="1826631" cy="7762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35" name="Text Placeholder 22">
            <a:extLst>
              <a:ext uri="{FF2B5EF4-FFF2-40B4-BE49-F238E27FC236}">
                <a16:creationId xmlns:a16="http://schemas.microsoft.com/office/drawing/2014/main" id="{5CB2BF3B-6E9D-4A28-A938-C9CC9E49648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182684" y="3267049"/>
            <a:ext cx="1826631" cy="152768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14000"/>
              </a:lnSpc>
              <a:spcBef>
                <a:spcPts val="0"/>
              </a:spcBef>
              <a:buNone/>
              <a:defRPr sz="1400" spc="5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36" name="Text Placeholder 22">
            <a:extLst>
              <a:ext uri="{FF2B5EF4-FFF2-40B4-BE49-F238E27FC236}">
                <a16:creationId xmlns:a16="http://schemas.microsoft.com/office/drawing/2014/main" id="{94E179CD-2F9C-44FA-813E-253ACC4A978E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413259" y="2443870"/>
            <a:ext cx="1826631" cy="7762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37" name="Text Placeholder 22">
            <a:extLst>
              <a:ext uri="{FF2B5EF4-FFF2-40B4-BE49-F238E27FC236}">
                <a16:creationId xmlns:a16="http://schemas.microsoft.com/office/drawing/2014/main" id="{34D58360-D7DD-4F33-A29E-5F4835C2DC57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413259" y="3276772"/>
            <a:ext cx="1826631" cy="152768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14000"/>
              </a:lnSpc>
              <a:spcBef>
                <a:spcPts val="0"/>
              </a:spcBef>
              <a:buNone/>
              <a:defRPr sz="1400" spc="5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38" name="Text Placeholder 22">
            <a:extLst>
              <a:ext uri="{FF2B5EF4-FFF2-40B4-BE49-F238E27FC236}">
                <a16:creationId xmlns:a16="http://schemas.microsoft.com/office/drawing/2014/main" id="{AA5A81E7-83B9-4A30-9A57-98FFF2716065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630331" y="2434147"/>
            <a:ext cx="1826631" cy="7762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39" name="Text Placeholder 22">
            <a:extLst>
              <a:ext uri="{FF2B5EF4-FFF2-40B4-BE49-F238E27FC236}">
                <a16:creationId xmlns:a16="http://schemas.microsoft.com/office/drawing/2014/main" id="{C45C6D3E-88B9-42D5-9A94-6D2B9CA3CDD0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630331" y="3267049"/>
            <a:ext cx="1826631" cy="152768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14000"/>
              </a:lnSpc>
              <a:spcBef>
                <a:spcPts val="0"/>
              </a:spcBef>
              <a:buNone/>
              <a:defRPr sz="1400" spc="5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843D60E-3024-42AA-9CF9-A44192AE74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82FBC6-68D1-4570-A549-C4A925FB85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E1DC1F-6117-4AB4-9BF1-878D4F8200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729D4-A164-47A3-830D-E792BCE699E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45377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78B9A4D3-8D91-4865-B422-5F60885A73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1592874" y="3684898"/>
            <a:ext cx="9006253" cy="0"/>
          </a:xfrm>
          <a:prstGeom prst="line">
            <a:avLst/>
          </a:prstGeom>
          <a:ln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90ECDAF5-DEB9-4A0C-9165-6ED23184A32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498928"/>
            <a:ext cx="10515600" cy="565435"/>
          </a:xfrm>
          <a:prstGeom prst="rect">
            <a:avLst/>
          </a:prstGeom>
        </p:spPr>
        <p:txBody>
          <a:bodyPr/>
          <a:lstStyle>
            <a:lvl1pPr algn="ctr">
              <a:defRPr sz="3200" cap="all" spc="200" baseline="0">
                <a:solidFill>
                  <a:schemeClr val="accent4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5FEA1AD-EC70-422F-BADD-FCA14BF9D4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428750" y="3520775"/>
            <a:ext cx="328246" cy="32824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C84996E-63EA-4C88-816A-3AE158BB57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680314" y="3520775"/>
            <a:ext cx="328246" cy="32824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CA09893-F9A1-4FA2-A462-C1C443EC32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931878" y="3520775"/>
            <a:ext cx="328246" cy="328246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29FBC17-744B-4367-90B4-20C9CDBD18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183442" y="3520775"/>
            <a:ext cx="328246" cy="328246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9FD6CCE-53EA-424C-A29B-35A77F7820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435004" y="3520775"/>
            <a:ext cx="328246" cy="328246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A1ADC218-9303-4431-8BD2-4D5F9C19A2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1592873" y="2964383"/>
            <a:ext cx="0" cy="415716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4F724929-97F8-4988-BD69-D86CAA6950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6096001" y="2964383"/>
            <a:ext cx="0" cy="415716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F80FEF08-1FB7-46B4-AB6B-D672A96A71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10599127" y="2964383"/>
            <a:ext cx="0" cy="415716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 Placeholder 22">
            <a:extLst>
              <a:ext uri="{FF2B5EF4-FFF2-40B4-BE49-F238E27FC236}">
                <a16:creationId xmlns:a16="http://schemas.microsoft.com/office/drawing/2014/main" id="{8BA510CE-108D-434A-9BE7-BE671217523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5172" y="1627860"/>
            <a:ext cx="2251564" cy="498496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800" cap="all" baseline="0">
                <a:solidFill>
                  <a:schemeClr val="tx2"/>
                </a:solidFill>
                <a:latin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28" name="Text Placeholder 22">
            <a:extLst>
              <a:ext uri="{FF2B5EF4-FFF2-40B4-BE49-F238E27FC236}">
                <a16:creationId xmlns:a16="http://schemas.microsoft.com/office/drawing/2014/main" id="{00414708-82D0-44BF-8CBD-2D165A38561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65172" y="2135346"/>
            <a:ext cx="2251564" cy="812407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14000"/>
              </a:lnSpc>
              <a:spcBef>
                <a:spcPts val="0"/>
              </a:spcBef>
              <a:buNone/>
              <a:defRPr sz="1400" spc="5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29" name="Text Placeholder 22">
            <a:extLst>
              <a:ext uri="{FF2B5EF4-FFF2-40B4-BE49-F238E27FC236}">
                <a16:creationId xmlns:a16="http://schemas.microsoft.com/office/drawing/2014/main" id="{272F07D4-1C66-4FA2-8361-FC6267F1771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970216" y="1637385"/>
            <a:ext cx="2251564" cy="498496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800" cap="all" baseline="0">
                <a:solidFill>
                  <a:schemeClr val="accent5">
                    <a:lumMod val="75000"/>
                  </a:schemeClr>
                </a:solidFill>
                <a:latin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30" name="Text Placeholder 22">
            <a:extLst>
              <a:ext uri="{FF2B5EF4-FFF2-40B4-BE49-F238E27FC236}">
                <a16:creationId xmlns:a16="http://schemas.microsoft.com/office/drawing/2014/main" id="{432C0CF3-19F3-4C10-9EEC-BA5E5F3FD22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970216" y="2144871"/>
            <a:ext cx="2251564" cy="812407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14000"/>
              </a:lnSpc>
              <a:spcBef>
                <a:spcPts val="0"/>
              </a:spcBef>
              <a:buNone/>
              <a:defRPr sz="1400" spc="50" baseline="0">
                <a:solidFill>
                  <a:schemeClr val="accent5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31" name="Text Placeholder 22">
            <a:extLst>
              <a:ext uri="{FF2B5EF4-FFF2-40B4-BE49-F238E27FC236}">
                <a16:creationId xmlns:a16="http://schemas.microsoft.com/office/drawing/2014/main" id="{4A3A0AFC-7EB9-4059-8C59-C42379BA923E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473340" y="1637385"/>
            <a:ext cx="2251564" cy="498496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800" cap="all" baseline="0">
                <a:solidFill>
                  <a:schemeClr val="accent6">
                    <a:lumMod val="50000"/>
                  </a:schemeClr>
                </a:solidFill>
                <a:latin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32" name="Text Placeholder 22">
            <a:extLst>
              <a:ext uri="{FF2B5EF4-FFF2-40B4-BE49-F238E27FC236}">
                <a16:creationId xmlns:a16="http://schemas.microsoft.com/office/drawing/2014/main" id="{417F27A8-21AF-48E6-8A67-65C9920A307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473340" y="2144871"/>
            <a:ext cx="2251564" cy="812407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14000"/>
              </a:lnSpc>
              <a:spcBef>
                <a:spcPts val="0"/>
              </a:spcBef>
              <a:buNone/>
              <a:defRPr sz="1400" spc="50" baseline="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33" name="Text Placeholder 22">
            <a:extLst>
              <a:ext uri="{FF2B5EF4-FFF2-40B4-BE49-F238E27FC236}">
                <a16:creationId xmlns:a16="http://schemas.microsoft.com/office/drawing/2014/main" id="{F26C8D2A-15B8-4AB1-83F7-74DB0A35CC7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716736" y="4400252"/>
            <a:ext cx="2251562" cy="498496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800" cap="all" baseline="0">
                <a:solidFill>
                  <a:schemeClr val="accent2"/>
                </a:solidFill>
                <a:latin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34" name="Text Placeholder 22">
            <a:extLst>
              <a:ext uri="{FF2B5EF4-FFF2-40B4-BE49-F238E27FC236}">
                <a16:creationId xmlns:a16="http://schemas.microsoft.com/office/drawing/2014/main" id="{07311D06-DEA1-4811-AC58-E3B935DC5A8F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2716736" y="4917263"/>
            <a:ext cx="2251562" cy="795563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14000"/>
              </a:lnSpc>
              <a:spcBef>
                <a:spcPts val="0"/>
              </a:spcBef>
              <a:buNone/>
              <a:defRPr sz="1400" spc="50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35" name="Text Placeholder 22">
            <a:extLst>
              <a:ext uri="{FF2B5EF4-FFF2-40B4-BE49-F238E27FC236}">
                <a16:creationId xmlns:a16="http://schemas.microsoft.com/office/drawing/2014/main" id="{23AC1CF6-E394-4A35-A634-F187E005A4F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221784" y="4400252"/>
            <a:ext cx="2251562" cy="498496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800" cap="all" baseline="0">
                <a:solidFill>
                  <a:schemeClr val="accent4">
                    <a:lumMod val="75000"/>
                  </a:schemeClr>
                </a:solidFill>
                <a:latin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36" name="Text Placeholder 22">
            <a:extLst>
              <a:ext uri="{FF2B5EF4-FFF2-40B4-BE49-F238E27FC236}">
                <a16:creationId xmlns:a16="http://schemas.microsoft.com/office/drawing/2014/main" id="{9F72BEB0-9B11-4205-B9FC-10E5201C8132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7221784" y="4917263"/>
            <a:ext cx="2251562" cy="795563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14000"/>
              </a:lnSpc>
              <a:spcBef>
                <a:spcPts val="0"/>
              </a:spcBef>
              <a:buNone/>
              <a:defRPr sz="1400" spc="50" baseline="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 dirty="0"/>
              <a:t>Add text</a:t>
            </a:r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0E574CD7-C8A6-4F56-81B4-F72FB22E04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3844715" y="3977431"/>
            <a:ext cx="0" cy="415716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50FC7994-2504-4FF9-81F5-24405FEF06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8347565" y="3977431"/>
            <a:ext cx="0" cy="415716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C4F63B8-F105-4AC4-889E-C12790C8EB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C3AAE30-8A46-485A-BD2B-6ADB185632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9159F9D-CDA1-4B51-B521-C243219B8F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729D4-A164-47A3-830D-E792BCE699E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78376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umn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648F598-64F2-429E-B3E0-FC31DC90A0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649956"/>
            <a:ext cx="10515600" cy="726137"/>
          </a:xfrm>
          <a:prstGeom prst="rect">
            <a:avLst/>
          </a:prstGeom>
        </p:spPr>
        <p:txBody>
          <a:bodyPr anchor="ctr"/>
          <a:lstStyle>
            <a:lvl1pPr algn="r">
              <a:defRPr sz="3200" cap="all" spc="200" baseline="0">
                <a:solidFill>
                  <a:schemeClr val="accent4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7B9DAAC-E781-43E6-913C-893B8D6754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" y="530240"/>
            <a:ext cx="12192001" cy="889369"/>
          </a:xfrm>
          <a:prstGeom prst="rect">
            <a:avLst/>
          </a:prstGeom>
          <a:solidFill>
            <a:schemeClr val="accent6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 Placeholder 14">
            <a:extLst>
              <a:ext uri="{FF2B5EF4-FFF2-40B4-BE49-F238E27FC236}">
                <a16:creationId xmlns:a16="http://schemas.microsoft.com/office/drawing/2014/main" id="{1C78864A-44CD-4C12-B023-C16330014BE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77759" y="2063838"/>
            <a:ext cx="4626764" cy="42236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 b="0" i="0" spc="200" baseline="0">
                <a:solidFill>
                  <a:schemeClr val="accent5"/>
                </a:solidFill>
              </a:defRPr>
            </a:lvl1pPr>
          </a:lstStyle>
          <a:p>
            <a:pPr lvl="0"/>
            <a:r>
              <a:rPr lang="en-US" dirty="0"/>
              <a:t>Click to add subtitle here </a:t>
            </a:r>
          </a:p>
        </p:txBody>
      </p:sp>
      <p:sp>
        <p:nvSpPr>
          <p:cNvPr id="11" name="Text Placeholder 17">
            <a:extLst>
              <a:ext uri="{FF2B5EF4-FFF2-40B4-BE49-F238E27FC236}">
                <a16:creationId xmlns:a16="http://schemas.microsoft.com/office/drawing/2014/main" id="{6D9CE0F4-78C6-4BD6-9C58-FDFC16FF09A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277551" y="2486203"/>
            <a:ext cx="4626293" cy="332572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Font typeface="Segoe UI Light" panose="020B0502040204020203" pitchFamily="34" charset="0"/>
              <a:buNone/>
              <a:defRPr sz="1400" spc="50" baseline="0"/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0" name="Text Placeholder 14">
            <a:extLst>
              <a:ext uri="{FF2B5EF4-FFF2-40B4-BE49-F238E27FC236}">
                <a16:creationId xmlns:a16="http://schemas.microsoft.com/office/drawing/2014/main" id="{B499BD94-B24B-4B23-9B87-81DF413EA41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351708" y="2063837"/>
            <a:ext cx="4626763" cy="42236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 b="0" i="0" spc="200" baseline="0">
                <a:solidFill>
                  <a:schemeClr val="accent5"/>
                </a:solidFill>
              </a:defRPr>
            </a:lvl1pPr>
          </a:lstStyle>
          <a:p>
            <a:pPr lvl="0"/>
            <a:r>
              <a:rPr lang="en-US" dirty="0"/>
              <a:t>Click to add subtitle here </a:t>
            </a:r>
          </a:p>
        </p:txBody>
      </p:sp>
      <p:sp>
        <p:nvSpPr>
          <p:cNvPr id="12" name="Text Placeholder 17">
            <a:extLst>
              <a:ext uri="{FF2B5EF4-FFF2-40B4-BE49-F238E27FC236}">
                <a16:creationId xmlns:a16="http://schemas.microsoft.com/office/drawing/2014/main" id="{6BC5A941-8EB4-4D4B-9671-6B8FA6447AB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352188" y="2486202"/>
            <a:ext cx="4626293" cy="332572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Font typeface="Segoe UI Light" panose="020B0502040204020203" pitchFamily="34" charset="0"/>
              <a:buNone/>
              <a:defRPr sz="1400" spc="50" baseline="0"/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4E3392-5868-4F6C-BFCC-ECCB66A3B2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D975EE-261C-47D3-A9E5-7401C706A4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27BB3A-38A2-4A8E-88C2-55FAE758D5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729D4-A164-47A3-830D-E792BCE699E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91792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umn 3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5B3E9C-104B-4460-A48D-0C2C5329B8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640431"/>
            <a:ext cx="10515600" cy="726137"/>
          </a:xfrm>
          <a:prstGeom prst="rect">
            <a:avLst/>
          </a:prstGeom>
        </p:spPr>
        <p:txBody>
          <a:bodyPr anchor="ctr"/>
          <a:lstStyle>
            <a:lvl1pPr algn="r">
              <a:defRPr sz="3200" cap="all" spc="200" baseline="0">
                <a:solidFill>
                  <a:schemeClr val="accent4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16DDC2F-7D33-44CF-9D9F-B342720BBC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" y="530240"/>
            <a:ext cx="12192000" cy="889369"/>
          </a:xfrm>
          <a:prstGeom prst="rect">
            <a:avLst/>
          </a:prstGeom>
          <a:solidFill>
            <a:schemeClr val="accent6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 Placeholder 14">
            <a:extLst>
              <a:ext uri="{FF2B5EF4-FFF2-40B4-BE49-F238E27FC236}">
                <a16:creationId xmlns:a16="http://schemas.microsoft.com/office/drawing/2014/main" id="{9A8189FC-92D4-447F-BE75-86F13BA33B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83140" y="2063838"/>
            <a:ext cx="3515704" cy="42236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000" b="0" i="0" spc="200" baseline="0">
                <a:solidFill>
                  <a:schemeClr val="accent5"/>
                </a:solidFill>
              </a:defRPr>
            </a:lvl1pPr>
          </a:lstStyle>
          <a:p>
            <a:pPr lvl="0"/>
            <a:r>
              <a:rPr lang="en-US" dirty="0"/>
              <a:t>Click to add subtitle here </a:t>
            </a:r>
          </a:p>
        </p:txBody>
      </p:sp>
      <p:sp>
        <p:nvSpPr>
          <p:cNvPr id="14" name="Text Placeholder 17">
            <a:extLst>
              <a:ext uri="{FF2B5EF4-FFF2-40B4-BE49-F238E27FC236}">
                <a16:creationId xmlns:a16="http://schemas.microsoft.com/office/drawing/2014/main" id="{4FDAEC9F-05AF-4D5D-AD2C-537FF767ED6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82932" y="2523933"/>
            <a:ext cx="3515346" cy="332572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Font typeface="Segoe UI Light" panose="020B0502040204020203" pitchFamily="34" charset="0"/>
              <a:buNone/>
              <a:defRPr sz="1400" spc="50" baseline="0"/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2" name="Text Placeholder 14">
            <a:extLst>
              <a:ext uri="{FF2B5EF4-FFF2-40B4-BE49-F238E27FC236}">
                <a16:creationId xmlns:a16="http://schemas.microsoft.com/office/drawing/2014/main" id="{2492CECA-D20C-47AF-A75A-44DFDE74D82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329790" y="2063838"/>
            <a:ext cx="3515704" cy="42236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000" b="0" i="0" spc="200" baseline="0">
                <a:solidFill>
                  <a:schemeClr val="accent5"/>
                </a:solidFill>
              </a:defRPr>
            </a:lvl1pPr>
          </a:lstStyle>
          <a:p>
            <a:pPr lvl="0"/>
            <a:r>
              <a:rPr lang="en-US" dirty="0"/>
              <a:t>Click to add subtitle here </a:t>
            </a:r>
          </a:p>
        </p:txBody>
      </p:sp>
      <p:sp>
        <p:nvSpPr>
          <p:cNvPr id="23" name="Text Placeholder 17">
            <a:extLst>
              <a:ext uri="{FF2B5EF4-FFF2-40B4-BE49-F238E27FC236}">
                <a16:creationId xmlns:a16="http://schemas.microsoft.com/office/drawing/2014/main" id="{EEF915A4-555A-4718-876D-625A85FAB0C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329582" y="2523933"/>
            <a:ext cx="3515346" cy="332572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Font typeface="Segoe UI Light" panose="020B0502040204020203" pitchFamily="34" charset="0"/>
              <a:buNone/>
              <a:defRPr sz="1400" spc="50" baseline="0"/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6" name="Text Placeholder 14">
            <a:extLst>
              <a:ext uri="{FF2B5EF4-FFF2-40B4-BE49-F238E27FC236}">
                <a16:creationId xmlns:a16="http://schemas.microsoft.com/office/drawing/2014/main" id="{7458D237-AB82-4392-B182-AAF3694FDB1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175874" y="2063838"/>
            <a:ext cx="3515704" cy="42236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000" b="0" i="0" spc="200" baseline="0">
                <a:solidFill>
                  <a:schemeClr val="accent5"/>
                </a:solidFill>
              </a:defRPr>
            </a:lvl1pPr>
          </a:lstStyle>
          <a:p>
            <a:pPr lvl="0"/>
            <a:r>
              <a:rPr lang="en-US" dirty="0"/>
              <a:t>Click to add subtitle here </a:t>
            </a:r>
          </a:p>
        </p:txBody>
      </p:sp>
      <p:sp>
        <p:nvSpPr>
          <p:cNvPr id="27" name="Text Placeholder 17">
            <a:extLst>
              <a:ext uri="{FF2B5EF4-FFF2-40B4-BE49-F238E27FC236}">
                <a16:creationId xmlns:a16="http://schemas.microsoft.com/office/drawing/2014/main" id="{AAA9CCE2-427A-46C0-A79B-0D01E8888EE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175666" y="2523933"/>
            <a:ext cx="3515346" cy="332572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Font typeface="Segoe UI Light" panose="020B0502040204020203" pitchFamily="34" charset="0"/>
              <a:buNone/>
              <a:defRPr sz="1400" spc="50" baseline="0"/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5A30FE-146C-418D-B68F-9EBB829D02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BCBBE8-05C6-4946-80F5-DE319A6FCE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2839E0-080F-4A5D-99FB-FD1917E7F5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729D4-A164-47A3-830D-E792BCE699E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7888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2C65D0-3E91-45C0-BC6C-CC7BFE58B0B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74800" y="3429000"/>
            <a:ext cx="3097320" cy="978408"/>
          </a:xfrm>
          <a:prstGeom prst="rect">
            <a:avLst/>
          </a:prstGeom>
        </p:spPr>
        <p:txBody>
          <a:bodyPr anchor="ctr"/>
          <a:lstStyle>
            <a:lvl1pPr algn="l">
              <a:defRPr sz="3200" cap="all" spc="200" baseline="0">
                <a:solidFill>
                  <a:schemeClr val="accent4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09651A5D-2C86-4900-A248-8559E39BDAC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20510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pc="400" baseline="0"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D5F84479-AB5A-4587-BAAF-A05E52224B4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35700" y="2854660"/>
            <a:ext cx="4749800" cy="2129971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50000"/>
              </a:lnSpc>
              <a:spcBef>
                <a:spcPts val="0"/>
              </a:spcBef>
              <a:buNone/>
              <a:defRPr sz="1400" cap="none" spc="50" baseline="0"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3D8D3253-3A08-4F2F-B6B3-607BBC6B33D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5788241"/>
            <a:ext cx="12192000" cy="106976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pc="400" baseline="0"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2B75CEA-DDFB-4C62-B83F-6A0B86FA74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/>
              <a:t>20XX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D425E30-50C5-42DD-911D-36C0E732E3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88C855-986C-4539-81CE-5421C8EB71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fld id="{F91729D4-A164-47A3-830D-E792BCE699E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72393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18F63EB3-EB79-4150-A7A5-F675662724D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73237" y="1096375"/>
            <a:ext cx="4045527" cy="1590790"/>
          </a:xfrm>
          <a:prstGeom prst="rect">
            <a:avLst/>
          </a:prstGeom>
        </p:spPr>
        <p:txBody>
          <a:bodyPr anchor="b"/>
          <a:lstStyle>
            <a:lvl1pPr>
              <a:defRPr sz="3200" cap="all" spc="200" baseline="0">
                <a:solidFill>
                  <a:schemeClr val="accent4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289D0B50-E879-41B9-9B1B-EBB40605D1B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951274"/>
            <a:ext cx="2743201" cy="474756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pc="400" baseline="0"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EB4D3EE7-1F3B-4AAB-A04D-3162C35A1A9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07354" y="2910720"/>
            <a:ext cx="4011410" cy="2061261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200000"/>
              </a:lnSpc>
              <a:spcBef>
                <a:spcPts val="0"/>
              </a:spcBef>
              <a:buFont typeface="Segoe UI Light" panose="020B0502040204020203" pitchFamily="34" charset="0"/>
              <a:buNone/>
              <a:defRPr sz="2000" b="0" i="0" spc="200" baseline="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dirty="0"/>
              <a:t>Click to add name</a:t>
            </a:r>
          </a:p>
        </p:txBody>
      </p:sp>
      <p:sp>
        <p:nvSpPr>
          <p:cNvPr id="9" name="Picture Placeholder 5">
            <a:extLst>
              <a:ext uri="{FF2B5EF4-FFF2-40B4-BE49-F238E27FC236}">
                <a16:creationId xmlns:a16="http://schemas.microsoft.com/office/drawing/2014/main" id="{2A57A12F-74B8-4CBC-816C-F2AC890D1B90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9448800" y="951274"/>
            <a:ext cx="2743200" cy="474756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pc="400" baseline="0"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A19A048-F803-428B-9A66-6DE56F4DE5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B42CDA7-93A6-45DB-9062-E70E51ACB7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1F08F63-561A-455E-8ED8-20CCE58E72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729D4-A164-47A3-830D-E792BCE699E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95931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44C813-EE84-4C00-BDF7-2FD444FA42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01580" y="942423"/>
            <a:ext cx="4694420" cy="1124392"/>
          </a:xfrm>
          <a:prstGeom prst="rect">
            <a:avLst/>
          </a:prstGeom>
        </p:spPr>
        <p:txBody>
          <a:bodyPr anchor="b"/>
          <a:lstStyle>
            <a:lvl1pPr>
              <a:defRPr sz="3200" cap="all" spc="200" baseline="0">
                <a:solidFill>
                  <a:schemeClr val="accent4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41FB44AB-9520-4C96-A83D-2FABD15CBE7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410587" y="2329867"/>
            <a:ext cx="4058872" cy="3156533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200000"/>
              </a:lnSpc>
              <a:spcBef>
                <a:spcPts val="0"/>
              </a:spcBef>
              <a:buFont typeface="Segoe UI Light" panose="020B0502040204020203" pitchFamily="34" charset="0"/>
              <a:buNone/>
              <a:defRPr sz="2000" cap="none" spc="50" baseline="0">
                <a:solidFill>
                  <a:schemeClr val="accent4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6B1A04-4BA1-4FCF-B19E-6A052911C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DD33EA-800C-403C-867B-B4178A7C37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0285C91D-2914-4BB9-A857-7DFA168C761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183361" y="0"/>
            <a:ext cx="3598052" cy="325810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pc="400" baseline="0"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6896BB5-7888-43CA-A76C-BF7DE06DF2B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183361" y="3599895"/>
            <a:ext cx="3598052" cy="325810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pc="400" baseline="0"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C8D158-80CE-4259-AE40-6EC8A072E2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729D4-A164-47A3-830D-E792BCE699E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90225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du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FEC8E4-E66E-43DD-B7F9-77510035AC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97600" y="2921000"/>
            <a:ext cx="4749800" cy="527050"/>
          </a:xfrm>
          <a:prstGeom prst="rect">
            <a:avLst/>
          </a:prstGeom>
        </p:spPr>
        <p:txBody>
          <a:bodyPr anchor="b"/>
          <a:lstStyle>
            <a:lvl1pPr>
              <a:defRPr sz="3200" cap="all" spc="200" baseline="0">
                <a:solidFill>
                  <a:schemeClr val="accent4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3DA549A2-F99E-46CF-BFF2-0F2D5834E10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38200" y="492125"/>
            <a:ext cx="4114800" cy="5372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pc="400" baseline="0"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8E76B184-0041-41D4-948C-64DE4AB097C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197600" y="3429000"/>
            <a:ext cx="4749800" cy="2129971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50000"/>
              </a:lnSpc>
              <a:spcBef>
                <a:spcPts val="0"/>
              </a:spcBef>
              <a:buNone/>
              <a:defRPr sz="1400" cap="none" spc="50" baseline="0"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9B09CA-52A5-4AB5-AF1F-8A21941819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5B9A3-008F-4631-AAAD-66E8363F3C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547ADF-979E-4B05-BD10-4C2F27964C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729D4-A164-47A3-830D-E792BCE699E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93618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imary Goa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38C8EB8A-A968-4E47-AE69-9A01E7717EB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98402" y="598401"/>
            <a:ext cx="9645056" cy="566119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pc="400" baseline="0"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5A198BF-0DCC-40E9-B9E5-892F3CCF54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69978" y="3443968"/>
            <a:ext cx="6022021" cy="882499"/>
          </a:xfrm>
          <a:prstGeom prst="rect">
            <a:avLst/>
          </a:prstGeom>
          <a:solidFill>
            <a:schemeClr val="accent4">
              <a:alpha val="80000"/>
            </a:schemeClr>
          </a:solidFill>
        </p:spPr>
        <p:txBody>
          <a:bodyPr lIns="1371600" tIns="457200" anchor="ctr" anchorCtr="0"/>
          <a:lstStyle>
            <a:lvl1pPr>
              <a:defRPr sz="3200" cap="all" spc="2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FAD04F8B-0B18-4B5F-B3A8-8EEDC439F5F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169979" y="4326467"/>
            <a:ext cx="6022021" cy="830414"/>
          </a:xfrm>
          <a:prstGeom prst="rect">
            <a:avLst/>
          </a:prstGeom>
          <a:solidFill>
            <a:schemeClr val="accent4">
              <a:alpha val="80000"/>
            </a:schemeClr>
          </a:solidFill>
        </p:spPr>
        <p:txBody>
          <a:bodyPr lIns="1371600" bIns="365760" anchor="ctr"/>
          <a:lstStyle>
            <a:lvl1pPr marL="0" indent="0" algn="l">
              <a:buNone/>
              <a:defRPr sz="2000" i="0" cap="none" spc="2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15930739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arterly Performa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9EE33C-7BB8-4644-AC43-EAFCF071A50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9663" y="498928"/>
            <a:ext cx="9972675" cy="567873"/>
          </a:xfrm>
          <a:prstGeom prst="rect">
            <a:avLst/>
          </a:prstGeom>
        </p:spPr>
        <p:txBody>
          <a:bodyPr/>
          <a:lstStyle>
            <a:lvl1pPr algn="ctr">
              <a:defRPr sz="3200" cap="all" spc="200" baseline="0">
                <a:solidFill>
                  <a:schemeClr val="accent4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36A6D30-3C9B-4105-8529-1FC3C47991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F6CE03B-D3BE-49C6-B2A4-0E17803F19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DEB961D-2B84-4E52-A71A-1C55CFFD8F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729D4-A164-47A3-830D-E792BCE699E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72719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eas of Growt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AAA794-F088-4753-95A0-021064EE61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494166"/>
            <a:ext cx="10515600" cy="567873"/>
          </a:xfrm>
          <a:prstGeom prst="rect">
            <a:avLst/>
          </a:prstGeom>
        </p:spPr>
        <p:txBody>
          <a:bodyPr/>
          <a:lstStyle>
            <a:lvl1pPr algn="ctr">
              <a:defRPr sz="3200" cap="all" spc="200" baseline="0">
                <a:solidFill>
                  <a:schemeClr val="accent4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7C3E83D-2F76-4F03-9EF6-81DED40653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3D99F77-FE1A-4CD5-8B1C-50D8981A1E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4CA1C4-7C3D-4FAE-B5FC-D235F6D9E1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729D4-A164-47A3-830D-E792BCE699E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94882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8E96375-73CE-4ED7-90B6-293AB27ED0A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pc="400" baseline="0"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15" name="Title 14">
            <a:extLst>
              <a:ext uri="{FF2B5EF4-FFF2-40B4-BE49-F238E27FC236}">
                <a16:creationId xmlns:a16="http://schemas.microsoft.com/office/drawing/2014/main" id="{4E8AED7C-EFC3-4427-AD37-E7AA4AF0CF8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-1" y="1181910"/>
            <a:ext cx="12192000" cy="3352227"/>
          </a:xfrm>
          <a:custGeom>
            <a:avLst/>
            <a:gdLst>
              <a:gd name="connsiteX0" fmla="*/ 11721830 w 12192000"/>
              <a:gd name="connsiteY0" fmla="*/ 0 h 3352227"/>
              <a:gd name="connsiteX1" fmla="*/ 12192000 w 12192000"/>
              <a:gd name="connsiteY1" fmla="*/ 0 h 3352227"/>
              <a:gd name="connsiteX2" fmla="*/ 12192000 w 12192000"/>
              <a:gd name="connsiteY2" fmla="*/ 3352227 h 3352227"/>
              <a:gd name="connsiteX3" fmla="*/ 11721830 w 12192000"/>
              <a:gd name="connsiteY3" fmla="*/ 3352227 h 3352227"/>
              <a:gd name="connsiteX4" fmla="*/ 0 w 12192000"/>
              <a:gd name="connsiteY4" fmla="*/ 0 h 3352227"/>
              <a:gd name="connsiteX5" fmla="*/ 5525311 w 12192000"/>
              <a:gd name="connsiteY5" fmla="*/ 0 h 3352227"/>
              <a:gd name="connsiteX6" fmla="*/ 5525311 w 12192000"/>
              <a:gd name="connsiteY6" fmla="*/ 3352227 h 3352227"/>
              <a:gd name="connsiteX7" fmla="*/ 0 w 12192000"/>
              <a:gd name="connsiteY7" fmla="*/ 3352227 h 33522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3352227">
                <a:moveTo>
                  <a:pt x="11721830" y="0"/>
                </a:moveTo>
                <a:lnTo>
                  <a:pt x="12192000" y="0"/>
                </a:lnTo>
                <a:lnTo>
                  <a:pt x="12192000" y="3352227"/>
                </a:lnTo>
                <a:lnTo>
                  <a:pt x="11721830" y="3352227"/>
                </a:lnTo>
                <a:close/>
                <a:moveTo>
                  <a:pt x="0" y="0"/>
                </a:moveTo>
                <a:lnTo>
                  <a:pt x="5525311" y="0"/>
                </a:lnTo>
                <a:lnTo>
                  <a:pt x="5525311" y="3352227"/>
                </a:lnTo>
                <a:lnTo>
                  <a:pt x="0" y="3352227"/>
                </a:lnTo>
                <a:close/>
              </a:path>
            </a:pathLst>
          </a:custGeom>
          <a:solidFill>
            <a:schemeClr val="accent4">
              <a:lumMod val="20000"/>
              <a:lumOff val="80000"/>
              <a:alpha val="85000"/>
            </a:schemeClr>
          </a:solidFill>
        </p:spPr>
        <p:txBody>
          <a:bodyPr lIns="960120" rIns="7315200" anchor="b"/>
          <a:lstStyle>
            <a:lvl1pPr>
              <a:defRPr lang="en-US" sz="3200" cap="all" spc="200" baseline="0" dirty="0"/>
            </a:lvl1pPr>
          </a:lstStyle>
          <a:p>
            <a:pPr marL="0" lvl="0"/>
            <a:r>
              <a:rPr lang="en-US" dirty="0"/>
              <a:t>Click to add title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72FF0B66-A4D6-423A-AC8B-48E8CD7DF8B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-1" y="4534137"/>
            <a:ext cx="12192000" cy="1141953"/>
          </a:xfrm>
          <a:custGeom>
            <a:avLst/>
            <a:gdLst>
              <a:gd name="connsiteX0" fmla="*/ 11721830 w 12192000"/>
              <a:gd name="connsiteY0" fmla="*/ 1 h 1141953"/>
              <a:gd name="connsiteX1" fmla="*/ 12192000 w 12192000"/>
              <a:gd name="connsiteY1" fmla="*/ 1 h 1141953"/>
              <a:gd name="connsiteX2" fmla="*/ 12192000 w 12192000"/>
              <a:gd name="connsiteY2" fmla="*/ 1141953 h 1141953"/>
              <a:gd name="connsiteX3" fmla="*/ 11721830 w 12192000"/>
              <a:gd name="connsiteY3" fmla="*/ 1141953 h 1141953"/>
              <a:gd name="connsiteX4" fmla="*/ 0 w 12192000"/>
              <a:gd name="connsiteY4" fmla="*/ 0 h 1141953"/>
              <a:gd name="connsiteX5" fmla="*/ 5525311 w 12192000"/>
              <a:gd name="connsiteY5" fmla="*/ 0 h 1141953"/>
              <a:gd name="connsiteX6" fmla="*/ 5525311 w 12192000"/>
              <a:gd name="connsiteY6" fmla="*/ 1141952 h 1141953"/>
              <a:gd name="connsiteX7" fmla="*/ 0 w 12192000"/>
              <a:gd name="connsiteY7" fmla="*/ 1141952 h 11419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1141953">
                <a:moveTo>
                  <a:pt x="11721830" y="1"/>
                </a:moveTo>
                <a:lnTo>
                  <a:pt x="12192000" y="1"/>
                </a:lnTo>
                <a:lnTo>
                  <a:pt x="12192000" y="1141953"/>
                </a:lnTo>
                <a:lnTo>
                  <a:pt x="11721830" y="1141953"/>
                </a:lnTo>
                <a:close/>
                <a:moveTo>
                  <a:pt x="0" y="0"/>
                </a:moveTo>
                <a:lnTo>
                  <a:pt x="5525311" y="0"/>
                </a:lnTo>
                <a:lnTo>
                  <a:pt x="5525311" y="1141952"/>
                </a:lnTo>
                <a:lnTo>
                  <a:pt x="0" y="1141952"/>
                </a:lnTo>
                <a:close/>
              </a:path>
            </a:pathLst>
          </a:custGeom>
          <a:solidFill>
            <a:schemeClr val="accent4">
              <a:lumMod val="20000"/>
              <a:lumOff val="80000"/>
              <a:alpha val="85000"/>
            </a:schemeClr>
          </a:solidFill>
        </p:spPr>
        <p:txBody>
          <a:bodyPr lIns="960120" tIns="137160" rIns="6400800" anchor="t"/>
          <a:lstStyle>
            <a:lvl1pPr marL="0" indent="0">
              <a:buNone/>
              <a:defRPr lang="en-US" sz="2000" b="0" i="0" spc="200" baseline="0" dirty="0">
                <a:solidFill>
                  <a:schemeClr val="accent5">
                    <a:lumMod val="50000"/>
                  </a:schemeClr>
                </a:solidFill>
              </a:defRPr>
            </a:lvl1pPr>
          </a:lstStyle>
          <a:p>
            <a:pPr marL="228600" lvl="0" indent="-228600"/>
            <a:r>
              <a:rPr lang="en-US" dirty="0"/>
              <a:t>Click to add name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C52883E-0EA3-4DCA-BB78-AD84BBE53F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/>
              <a:t>20XX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31860F9-7B15-486D-B68B-1D5E02F61D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0B89DE-8ADC-4391-8EAF-C713EA6993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fld id="{F91729D4-A164-47A3-830D-E792BCE699E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00635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5886F38-E337-4504-BF25-D65176023E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4274260"/>
            <a:ext cx="12192000" cy="2583739"/>
          </a:xfrm>
          <a:prstGeom prst="rect">
            <a:avLst/>
          </a:prstGeom>
          <a:solidFill>
            <a:schemeClr val="accent1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D93D2BF-453A-45BE-9E29-EC3F8D9F55C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99846" y="1487527"/>
            <a:ext cx="2581554" cy="1325563"/>
          </a:xfrm>
          <a:prstGeom prst="rect">
            <a:avLst/>
          </a:prstGeom>
        </p:spPr>
        <p:txBody>
          <a:bodyPr anchor="b"/>
          <a:lstStyle>
            <a:lvl1pPr algn="ctr">
              <a:defRPr sz="3200" cap="all" spc="200" baseline="0">
                <a:solidFill>
                  <a:schemeClr val="accent4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51" name="Picture Placeholder 9">
            <a:extLst>
              <a:ext uri="{FF2B5EF4-FFF2-40B4-BE49-F238E27FC236}">
                <a16:creationId xmlns:a16="http://schemas.microsoft.com/office/drawing/2014/main" id="{C47B8159-559E-42C4-AA5B-7642DE427455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4793630" y="677419"/>
            <a:ext cx="2357652" cy="16224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52" name="Text Placeholder 17">
            <a:extLst>
              <a:ext uri="{FF2B5EF4-FFF2-40B4-BE49-F238E27FC236}">
                <a16:creationId xmlns:a16="http://schemas.microsoft.com/office/drawing/2014/main" id="{9E9FA76D-767D-4F48-9238-F384F4D41696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793628" y="2299842"/>
            <a:ext cx="2357652" cy="475149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600" cap="all" spc="200" baseline="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dirty="0"/>
              <a:t>Click to add name</a:t>
            </a:r>
          </a:p>
        </p:txBody>
      </p:sp>
      <p:sp>
        <p:nvSpPr>
          <p:cNvPr id="53" name="Text Placeholder 17">
            <a:extLst>
              <a:ext uri="{FF2B5EF4-FFF2-40B4-BE49-F238E27FC236}">
                <a16:creationId xmlns:a16="http://schemas.microsoft.com/office/drawing/2014/main" id="{40F2B787-B1D2-493C-ABA2-D6E69C4800D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793628" y="2774990"/>
            <a:ext cx="2357652" cy="47514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b="0" i="0" cap="none" spc="200" baseline="0"/>
            </a:lvl1pPr>
          </a:lstStyle>
          <a:p>
            <a:pPr lvl="0"/>
            <a:r>
              <a:rPr lang="en-US" dirty="0"/>
              <a:t>Click to title</a:t>
            </a:r>
          </a:p>
        </p:txBody>
      </p:sp>
      <p:sp>
        <p:nvSpPr>
          <p:cNvPr id="54" name="Picture Placeholder 9">
            <a:extLst>
              <a:ext uri="{FF2B5EF4-FFF2-40B4-BE49-F238E27FC236}">
                <a16:creationId xmlns:a16="http://schemas.microsoft.com/office/drawing/2014/main" id="{7FCC4980-412C-49F7-BF30-8693DD9EAC03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7431774" y="677419"/>
            <a:ext cx="2357652" cy="16224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55" name="Text Placeholder 17">
            <a:extLst>
              <a:ext uri="{FF2B5EF4-FFF2-40B4-BE49-F238E27FC236}">
                <a16:creationId xmlns:a16="http://schemas.microsoft.com/office/drawing/2014/main" id="{B9BD60DD-95CB-47D1-9C2F-5ACD38820662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431772" y="2299842"/>
            <a:ext cx="2357652" cy="475149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600" cap="all" spc="200" baseline="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dirty="0"/>
              <a:t>Click to add name</a:t>
            </a:r>
          </a:p>
        </p:txBody>
      </p:sp>
      <p:sp>
        <p:nvSpPr>
          <p:cNvPr id="56" name="Text Placeholder 17">
            <a:extLst>
              <a:ext uri="{FF2B5EF4-FFF2-40B4-BE49-F238E27FC236}">
                <a16:creationId xmlns:a16="http://schemas.microsoft.com/office/drawing/2014/main" id="{19FF93B2-766D-4558-94BE-49F215C0FF7B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7431772" y="2774990"/>
            <a:ext cx="2357652" cy="47514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b="0" i="0" cap="none" spc="200" baseline="0"/>
            </a:lvl1pPr>
          </a:lstStyle>
          <a:p>
            <a:pPr lvl="0"/>
            <a:r>
              <a:rPr lang="en-US" dirty="0"/>
              <a:t>Click to title</a:t>
            </a:r>
          </a:p>
        </p:txBody>
      </p:sp>
      <p:sp>
        <p:nvSpPr>
          <p:cNvPr id="57" name="Picture Placeholder 9">
            <a:extLst>
              <a:ext uri="{FF2B5EF4-FFF2-40B4-BE49-F238E27FC236}">
                <a16:creationId xmlns:a16="http://schemas.microsoft.com/office/drawing/2014/main" id="{F16F9FCC-4EE2-4D18-8257-694E9C80F547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4793630" y="3250138"/>
            <a:ext cx="2357652" cy="16224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58" name="Text Placeholder 17">
            <a:extLst>
              <a:ext uri="{FF2B5EF4-FFF2-40B4-BE49-F238E27FC236}">
                <a16:creationId xmlns:a16="http://schemas.microsoft.com/office/drawing/2014/main" id="{F434B9BC-2EC7-4433-BAA8-039EB5BED5C0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793628" y="4872561"/>
            <a:ext cx="2357652" cy="475149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600" cap="all" spc="200" baseline="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dirty="0"/>
              <a:t>Click to add name</a:t>
            </a:r>
          </a:p>
        </p:txBody>
      </p:sp>
      <p:sp>
        <p:nvSpPr>
          <p:cNvPr id="59" name="Text Placeholder 17">
            <a:extLst>
              <a:ext uri="{FF2B5EF4-FFF2-40B4-BE49-F238E27FC236}">
                <a16:creationId xmlns:a16="http://schemas.microsoft.com/office/drawing/2014/main" id="{6F08FB05-53FB-4C19-A35C-592C4DFDFF46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793628" y="5347709"/>
            <a:ext cx="2357652" cy="475147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0" i="0" cap="none" spc="200" baseline="0"/>
            </a:lvl1pPr>
          </a:lstStyle>
          <a:p>
            <a:pPr lvl="0"/>
            <a:r>
              <a:rPr lang="en-US" dirty="0"/>
              <a:t>Click to title</a:t>
            </a:r>
          </a:p>
        </p:txBody>
      </p:sp>
      <p:sp>
        <p:nvSpPr>
          <p:cNvPr id="60" name="Picture Placeholder 9">
            <a:extLst>
              <a:ext uri="{FF2B5EF4-FFF2-40B4-BE49-F238E27FC236}">
                <a16:creationId xmlns:a16="http://schemas.microsoft.com/office/drawing/2014/main" id="{9589D7D2-07DF-415C-A139-E911869A1BCC}"/>
              </a:ext>
            </a:extLst>
          </p:cNvPr>
          <p:cNvSpPr>
            <a:spLocks noGrp="1"/>
          </p:cNvSpPr>
          <p:nvPr>
            <p:ph type="pic" sz="quarter" idx="35" hasCustomPrompt="1"/>
          </p:nvPr>
        </p:nvSpPr>
        <p:spPr>
          <a:xfrm>
            <a:off x="7431774" y="3250138"/>
            <a:ext cx="2357652" cy="16224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61" name="Text Placeholder 17">
            <a:extLst>
              <a:ext uri="{FF2B5EF4-FFF2-40B4-BE49-F238E27FC236}">
                <a16:creationId xmlns:a16="http://schemas.microsoft.com/office/drawing/2014/main" id="{E622F2E3-2C07-4ABC-A803-40361BBB7386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7431772" y="4872561"/>
            <a:ext cx="2357652" cy="475149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600" cap="all" spc="200" baseline="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dirty="0"/>
              <a:t>Click to add name</a:t>
            </a:r>
          </a:p>
        </p:txBody>
      </p:sp>
      <p:sp>
        <p:nvSpPr>
          <p:cNvPr id="62" name="Text Placeholder 17">
            <a:extLst>
              <a:ext uri="{FF2B5EF4-FFF2-40B4-BE49-F238E27FC236}">
                <a16:creationId xmlns:a16="http://schemas.microsoft.com/office/drawing/2014/main" id="{B505FD93-2404-46B6-9EE0-9CABFC5233ED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7431772" y="5347709"/>
            <a:ext cx="2357652" cy="47514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b="0" i="0" cap="none" spc="200" baseline="0"/>
            </a:lvl1pPr>
          </a:lstStyle>
          <a:p>
            <a:pPr lvl="0"/>
            <a:r>
              <a:rPr lang="en-US" dirty="0"/>
              <a:t>Click to title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B91FF20-37AD-4448-896C-C37172D162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6AF771-F500-4564-96BB-2AC1F13F9D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54F218-0E34-408C-AB25-76184E9ACC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729D4-A164-47A3-830D-E792BCE699E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07533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_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5886F38-E337-4504-BF25-D65176023E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4274260"/>
            <a:ext cx="12192000" cy="2583739"/>
          </a:xfrm>
          <a:prstGeom prst="rect">
            <a:avLst/>
          </a:prstGeom>
          <a:solidFill>
            <a:schemeClr val="accent1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50116A5-69B8-43BF-B141-AC2A4B6CEB9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6217" y="1207697"/>
            <a:ext cx="2970156" cy="1622912"/>
          </a:xfrm>
          <a:prstGeom prst="rect">
            <a:avLst/>
          </a:prstGeom>
        </p:spPr>
        <p:txBody>
          <a:bodyPr anchor="b"/>
          <a:lstStyle>
            <a:lvl1pPr algn="ctr">
              <a:defRPr sz="3200" cap="all" spc="200" baseline="0">
                <a:solidFill>
                  <a:schemeClr val="accent4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6D283EBF-8FBA-4A7A-9DCE-23E0BF7F6AAC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3780553" y="1153717"/>
            <a:ext cx="1412050" cy="114727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48D76D02-A6E3-446F-B85B-CAD9ED06415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451733" y="2299842"/>
            <a:ext cx="2069690" cy="475149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400" cap="all" spc="200" baseline="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dirty="0"/>
              <a:t>Click to add name</a:t>
            </a:r>
          </a:p>
        </p:txBody>
      </p:sp>
      <p:sp>
        <p:nvSpPr>
          <p:cNvPr id="19" name="Text Placeholder 17">
            <a:extLst>
              <a:ext uri="{FF2B5EF4-FFF2-40B4-BE49-F238E27FC236}">
                <a16:creationId xmlns:a16="http://schemas.microsoft.com/office/drawing/2014/main" id="{90954B1A-CAD7-4645-A1B3-1A5EFD54C97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451733" y="2774991"/>
            <a:ext cx="2069690" cy="672127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buNone/>
              <a:defRPr sz="1100" b="0" i="0" cap="none" spc="200" baseline="0"/>
            </a:lvl1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28" name="Picture Placeholder 9">
            <a:extLst>
              <a:ext uri="{FF2B5EF4-FFF2-40B4-BE49-F238E27FC236}">
                <a16:creationId xmlns:a16="http://schemas.microsoft.com/office/drawing/2014/main" id="{D517EAC0-89E0-4247-B048-92F65C868A7E}"/>
              </a:ext>
            </a:extLst>
          </p:cNvPr>
          <p:cNvSpPr>
            <a:spLocks noGrp="1"/>
          </p:cNvSpPr>
          <p:nvPr>
            <p:ph type="pic" sz="quarter" idx="38" hasCustomPrompt="1"/>
          </p:nvPr>
        </p:nvSpPr>
        <p:spPr>
          <a:xfrm>
            <a:off x="5891925" y="1153717"/>
            <a:ext cx="1412050" cy="114727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11" name="Text Placeholder 17">
            <a:extLst>
              <a:ext uri="{FF2B5EF4-FFF2-40B4-BE49-F238E27FC236}">
                <a16:creationId xmlns:a16="http://schemas.microsoft.com/office/drawing/2014/main" id="{7F5710E0-5399-4C8A-9D92-390195CB6F2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563105" y="2299842"/>
            <a:ext cx="2069690" cy="475149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400" cap="all" spc="200" baseline="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dirty="0"/>
              <a:t>Click to add name</a:t>
            </a:r>
          </a:p>
        </p:txBody>
      </p:sp>
      <p:sp>
        <p:nvSpPr>
          <p:cNvPr id="12" name="Text Placeholder 17">
            <a:extLst>
              <a:ext uri="{FF2B5EF4-FFF2-40B4-BE49-F238E27FC236}">
                <a16:creationId xmlns:a16="http://schemas.microsoft.com/office/drawing/2014/main" id="{019883F1-27DD-46A1-AD71-3AE14256007E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563105" y="2774991"/>
            <a:ext cx="2069690" cy="672127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buNone/>
              <a:defRPr sz="1100" b="0" i="0" cap="none" spc="200" baseline="0"/>
            </a:lvl1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29" name="Picture Placeholder 9">
            <a:extLst>
              <a:ext uri="{FF2B5EF4-FFF2-40B4-BE49-F238E27FC236}">
                <a16:creationId xmlns:a16="http://schemas.microsoft.com/office/drawing/2014/main" id="{7847BEB8-AC95-445E-AFB4-34B7658BB992}"/>
              </a:ext>
            </a:extLst>
          </p:cNvPr>
          <p:cNvSpPr>
            <a:spLocks noGrp="1"/>
          </p:cNvSpPr>
          <p:nvPr>
            <p:ph type="pic" sz="quarter" idx="39" hasCustomPrompt="1"/>
          </p:nvPr>
        </p:nvSpPr>
        <p:spPr>
          <a:xfrm>
            <a:off x="8003297" y="1153717"/>
            <a:ext cx="1412049" cy="114727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14" name="Text Placeholder 17">
            <a:extLst>
              <a:ext uri="{FF2B5EF4-FFF2-40B4-BE49-F238E27FC236}">
                <a16:creationId xmlns:a16="http://schemas.microsoft.com/office/drawing/2014/main" id="{82B5CAB5-1932-4DC0-BBBD-8ABA7C5D5DED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674476" y="2299842"/>
            <a:ext cx="2069690" cy="475149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400" cap="all" spc="200" baseline="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dirty="0"/>
              <a:t>Click to add name</a:t>
            </a:r>
          </a:p>
        </p:txBody>
      </p:sp>
      <p:sp>
        <p:nvSpPr>
          <p:cNvPr id="15" name="Text Placeholder 17">
            <a:extLst>
              <a:ext uri="{FF2B5EF4-FFF2-40B4-BE49-F238E27FC236}">
                <a16:creationId xmlns:a16="http://schemas.microsoft.com/office/drawing/2014/main" id="{E248F87C-2911-41CB-A4BD-6ECD4E13B8C6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7674476" y="2774991"/>
            <a:ext cx="2069690" cy="672127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buNone/>
              <a:defRPr sz="1100" b="0" i="0" cap="none" spc="200" baseline="0"/>
            </a:lvl1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37" name="Picture Placeholder 9">
            <a:extLst>
              <a:ext uri="{FF2B5EF4-FFF2-40B4-BE49-F238E27FC236}">
                <a16:creationId xmlns:a16="http://schemas.microsoft.com/office/drawing/2014/main" id="{7B6B3681-1E21-44DA-AADA-F5E638A87423}"/>
              </a:ext>
            </a:extLst>
          </p:cNvPr>
          <p:cNvSpPr>
            <a:spLocks noGrp="1"/>
          </p:cNvSpPr>
          <p:nvPr>
            <p:ph type="pic" sz="quarter" idx="47" hasCustomPrompt="1"/>
          </p:nvPr>
        </p:nvSpPr>
        <p:spPr>
          <a:xfrm>
            <a:off x="10114667" y="1153717"/>
            <a:ext cx="1412049" cy="114727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33" name="Text Placeholder 17">
            <a:extLst>
              <a:ext uri="{FF2B5EF4-FFF2-40B4-BE49-F238E27FC236}">
                <a16:creationId xmlns:a16="http://schemas.microsoft.com/office/drawing/2014/main" id="{2D88AD4B-15C6-42C2-B9A5-BD645DA67D7E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9785846" y="2299842"/>
            <a:ext cx="2069690" cy="475149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400" cap="all" spc="200" baseline="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dirty="0"/>
              <a:t>Click to add name</a:t>
            </a:r>
          </a:p>
        </p:txBody>
      </p:sp>
      <p:sp>
        <p:nvSpPr>
          <p:cNvPr id="34" name="Text Placeholder 17">
            <a:extLst>
              <a:ext uri="{FF2B5EF4-FFF2-40B4-BE49-F238E27FC236}">
                <a16:creationId xmlns:a16="http://schemas.microsoft.com/office/drawing/2014/main" id="{D79E337C-DD94-4BC6-9F28-69AC04CD2B3E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9785846" y="2774991"/>
            <a:ext cx="2069690" cy="672127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buNone/>
              <a:defRPr sz="1100" b="0" i="0" cap="none" spc="200" baseline="0"/>
            </a:lvl1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30" name="Picture Placeholder 9">
            <a:extLst>
              <a:ext uri="{FF2B5EF4-FFF2-40B4-BE49-F238E27FC236}">
                <a16:creationId xmlns:a16="http://schemas.microsoft.com/office/drawing/2014/main" id="{B50A84FF-F66B-4AB8-837C-E3025F19E9C0}"/>
              </a:ext>
            </a:extLst>
          </p:cNvPr>
          <p:cNvSpPr>
            <a:spLocks noGrp="1"/>
          </p:cNvSpPr>
          <p:nvPr>
            <p:ph type="pic" sz="quarter" idx="40" hasCustomPrompt="1"/>
          </p:nvPr>
        </p:nvSpPr>
        <p:spPr>
          <a:xfrm>
            <a:off x="3780553" y="3614936"/>
            <a:ext cx="1412050" cy="114727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17" name="Text Placeholder 17">
            <a:extLst>
              <a:ext uri="{FF2B5EF4-FFF2-40B4-BE49-F238E27FC236}">
                <a16:creationId xmlns:a16="http://schemas.microsoft.com/office/drawing/2014/main" id="{540D9937-87C5-40B3-86E6-F1CBFCA40CA0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451733" y="4767397"/>
            <a:ext cx="2069691" cy="476403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400" cap="all" spc="200" baseline="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dirty="0"/>
              <a:t>Click to add name</a:t>
            </a:r>
          </a:p>
        </p:txBody>
      </p:sp>
      <p:sp>
        <p:nvSpPr>
          <p:cNvPr id="20" name="Text Placeholder 17">
            <a:extLst>
              <a:ext uri="{FF2B5EF4-FFF2-40B4-BE49-F238E27FC236}">
                <a16:creationId xmlns:a16="http://schemas.microsoft.com/office/drawing/2014/main" id="{C81570DE-3568-4F16-9DF8-269B29DDE60E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451733" y="5242840"/>
            <a:ext cx="2069691" cy="697196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buNone/>
              <a:defRPr sz="1100" b="0" i="0" cap="none" spc="200" baseline="0"/>
            </a:lvl1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31" name="Picture Placeholder 9">
            <a:extLst>
              <a:ext uri="{FF2B5EF4-FFF2-40B4-BE49-F238E27FC236}">
                <a16:creationId xmlns:a16="http://schemas.microsoft.com/office/drawing/2014/main" id="{41C26642-ECFF-4F11-B242-BBBA5D672DA0}"/>
              </a:ext>
            </a:extLst>
          </p:cNvPr>
          <p:cNvSpPr>
            <a:spLocks noGrp="1"/>
          </p:cNvSpPr>
          <p:nvPr>
            <p:ph type="pic" sz="quarter" idx="41" hasCustomPrompt="1"/>
          </p:nvPr>
        </p:nvSpPr>
        <p:spPr>
          <a:xfrm>
            <a:off x="5891925" y="3614936"/>
            <a:ext cx="1412050" cy="114727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22" name="Text Placeholder 17">
            <a:extLst>
              <a:ext uri="{FF2B5EF4-FFF2-40B4-BE49-F238E27FC236}">
                <a16:creationId xmlns:a16="http://schemas.microsoft.com/office/drawing/2014/main" id="{5E4E35F3-EC7A-489D-985F-0CA9F0402B0D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5563105" y="4768651"/>
            <a:ext cx="2069691" cy="475149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400" cap="all" spc="200" baseline="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dirty="0"/>
              <a:t>Click to add name</a:t>
            </a:r>
          </a:p>
        </p:txBody>
      </p:sp>
      <p:sp>
        <p:nvSpPr>
          <p:cNvPr id="23" name="Text Placeholder 17">
            <a:extLst>
              <a:ext uri="{FF2B5EF4-FFF2-40B4-BE49-F238E27FC236}">
                <a16:creationId xmlns:a16="http://schemas.microsoft.com/office/drawing/2014/main" id="{55AFBE6C-8E28-48EC-8798-5E463B8E47ED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5563105" y="5243800"/>
            <a:ext cx="2069691" cy="69536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buNone/>
              <a:defRPr sz="1100" b="0" i="0" cap="none" spc="200" baseline="0"/>
            </a:lvl1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32" name="Picture Placeholder 9">
            <a:extLst>
              <a:ext uri="{FF2B5EF4-FFF2-40B4-BE49-F238E27FC236}">
                <a16:creationId xmlns:a16="http://schemas.microsoft.com/office/drawing/2014/main" id="{BCC40003-8966-4A03-9C79-EB95966FFE0C}"/>
              </a:ext>
            </a:extLst>
          </p:cNvPr>
          <p:cNvSpPr>
            <a:spLocks noGrp="1"/>
          </p:cNvSpPr>
          <p:nvPr>
            <p:ph type="pic" sz="quarter" idx="42" hasCustomPrompt="1"/>
          </p:nvPr>
        </p:nvSpPr>
        <p:spPr>
          <a:xfrm>
            <a:off x="8003297" y="3614936"/>
            <a:ext cx="1412049" cy="114727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25" name="Text Placeholder 17">
            <a:extLst>
              <a:ext uri="{FF2B5EF4-FFF2-40B4-BE49-F238E27FC236}">
                <a16:creationId xmlns:a16="http://schemas.microsoft.com/office/drawing/2014/main" id="{023FE51B-CC62-42E7-BCF7-123DB0B9244A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7674476" y="4768651"/>
            <a:ext cx="2069690" cy="475149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400" cap="all" spc="200" baseline="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dirty="0"/>
              <a:t>Click to add name</a:t>
            </a:r>
          </a:p>
        </p:txBody>
      </p:sp>
      <p:sp>
        <p:nvSpPr>
          <p:cNvPr id="26" name="Text Placeholder 17">
            <a:extLst>
              <a:ext uri="{FF2B5EF4-FFF2-40B4-BE49-F238E27FC236}">
                <a16:creationId xmlns:a16="http://schemas.microsoft.com/office/drawing/2014/main" id="{3CA6C07A-2E37-4897-AF99-5152B241E380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7674476" y="5243800"/>
            <a:ext cx="2069690" cy="69536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buNone/>
              <a:defRPr sz="1100" b="0" i="0" cap="none" spc="200" baseline="0"/>
            </a:lvl1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38" name="Picture Placeholder 9">
            <a:extLst>
              <a:ext uri="{FF2B5EF4-FFF2-40B4-BE49-F238E27FC236}">
                <a16:creationId xmlns:a16="http://schemas.microsoft.com/office/drawing/2014/main" id="{026B0125-C5D1-4397-BA37-9D1FCB7DA71E}"/>
              </a:ext>
            </a:extLst>
          </p:cNvPr>
          <p:cNvSpPr>
            <a:spLocks noGrp="1"/>
          </p:cNvSpPr>
          <p:nvPr>
            <p:ph type="pic" sz="quarter" idx="48" hasCustomPrompt="1"/>
          </p:nvPr>
        </p:nvSpPr>
        <p:spPr>
          <a:xfrm>
            <a:off x="10114667" y="3614936"/>
            <a:ext cx="1412049" cy="114727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35" name="Text Placeholder 17">
            <a:extLst>
              <a:ext uri="{FF2B5EF4-FFF2-40B4-BE49-F238E27FC236}">
                <a16:creationId xmlns:a16="http://schemas.microsoft.com/office/drawing/2014/main" id="{A57BE95A-45E1-4F78-9162-0D9005657D71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9785846" y="4768651"/>
            <a:ext cx="2069690" cy="475149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400" cap="all" spc="200" baseline="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dirty="0"/>
              <a:t>Click to add name</a:t>
            </a:r>
          </a:p>
        </p:txBody>
      </p:sp>
      <p:sp>
        <p:nvSpPr>
          <p:cNvPr id="36" name="Text Placeholder 17">
            <a:extLst>
              <a:ext uri="{FF2B5EF4-FFF2-40B4-BE49-F238E27FC236}">
                <a16:creationId xmlns:a16="http://schemas.microsoft.com/office/drawing/2014/main" id="{EF2F2B86-E2A2-406A-9EED-2FBD66017988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9785846" y="5243800"/>
            <a:ext cx="2069690" cy="69536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buNone/>
              <a:defRPr sz="1100" b="0" i="0" cap="none" spc="200" baseline="0"/>
            </a:lvl1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B91FF20-37AD-4448-896C-C37172D162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6AF771-F500-4564-96BB-2AC1F13F9D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54F218-0E34-408C-AB25-76184E9ACC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729D4-A164-47A3-830D-E792BCE699E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77292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FB4E19-B10C-43FA-AB4B-5D0396BD64D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cap="all" spc="15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20XX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5C552B-0CAD-4920-B258-233A9F86DF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cap="all" spc="15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983FFB-15A3-4B11-A130-4565577A3F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spc="15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1729D4-A164-47A3-830D-E792BCE699E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71090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62" r:id="rId7"/>
    <p:sldLayoutId id="2147483663" r:id="rId8"/>
    <p:sldLayoutId id="2147483656" r:id="rId9"/>
    <p:sldLayoutId id="2147483657" r:id="rId10"/>
    <p:sldLayoutId id="2147483664" r:id="rId11"/>
    <p:sldLayoutId id="2147483658" r:id="rId12"/>
    <p:sldLayoutId id="2147483659" r:id="rId13"/>
    <p:sldLayoutId id="2147483660" r:id="rId14"/>
    <p:sldLayoutId id="2147483661" r:id="rId15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sv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03C6F4E6-30A1-4F63-C8CC-028750B5AA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6668" cy="4570886"/>
            <a:chOff x="0" y="0"/>
            <a:chExt cx="12196668" cy="4570886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49EA7CA8-3AE6-4F5F-9932-63303CF2D4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0"/>
              <a:ext cx="12196668" cy="4570632"/>
            </a:xfrm>
            <a:prstGeom prst="rect">
              <a:avLst/>
            </a:prstGeom>
            <a:gradFill>
              <a:gsLst>
                <a:gs pos="0">
                  <a:schemeClr val="accent5"/>
                </a:gs>
                <a:gs pos="100000">
                  <a:schemeClr val="accent2"/>
                </a:gs>
              </a:gsLst>
              <a:lin ang="4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26E3E019-A259-1130-CC5C-3165020BC5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791"/>
              <a:ext cx="10565988" cy="4568095"/>
            </a:xfrm>
            <a:prstGeom prst="rect">
              <a:avLst/>
            </a:prstGeom>
            <a:gradFill flip="none" rotWithShape="1">
              <a:gsLst>
                <a:gs pos="3000">
                  <a:schemeClr val="accent2"/>
                </a:gs>
                <a:gs pos="40000">
                  <a:schemeClr val="accent2">
                    <a:alpha val="0"/>
                  </a:schemeClr>
                </a:gs>
              </a:gsLst>
              <a:lin ang="174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C0769F99-CCA6-5CDC-D1E1-C59A4762F1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"/>
              <a:ext cx="12192000" cy="4549891"/>
            </a:xfrm>
            <a:prstGeom prst="rect">
              <a:avLst/>
            </a:prstGeom>
            <a:gradFill>
              <a:gsLst>
                <a:gs pos="0">
                  <a:schemeClr val="accent5">
                    <a:alpha val="76000"/>
                  </a:schemeClr>
                </a:gs>
                <a:gs pos="67000">
                  <a:schemeClr val="accent2">
                    <a:alpha val="0"/>
                  </a:schemeClr>
                </a:gs>
              </a:gsLst>
              <a:lin ang="4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C13E73D3-029B-3D4E-1956-8EE7068A60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4110544" y="18215"/>
              <a:ext cx="8086124" cy="4549887"/>
            </a:xfrm>
            <a:prstGeom prst="rect">
              <a:avLst/>
            </a:prstGeom>
            <a:gradFill flip="none" rotWithShape="1">
              <a:gsLst>
                <a:gs pos="0">
                  <a:schemeClr val="accent5">
                    <a:lumMod val="50000"/>
                    <a:alpha val="36000"/>
                  </a:schemeClr>
                </a:gs>
                <a:gs pos="45000">
                  <a:schemeClr val="accent5">
                    <a:alpha val="0"/>
                  </a:schemeClr>
                </a:gs>
              </a:gsLst>
              <a:lin ang="4200000" scaled="0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</p:grpSp>
      <p:sp>
        <p:nvSpPr>
          <p:cNvPr id="8" name="Title 7">
            <a:extLst>
              <a:ext uri="{FF2B5EF4-FFF2-40B4-BE49-F238E27FC236}">
                <a16:creationId xmlns:a16="http://schemas.microsoft.com/office/drawing/2014/main" id="{B51464F8-E69E-48A2-899C-CD794FBDAF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5229" y="894383"/>
            <a:ext cx="10303652" cy="2761127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4800" b="1" kern="1200" cap="none" dirty="0">
                <a:solidFill>
                  <a:srgbClr val="FFFF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Gaze2AOI</a:t>
            </a:r>
            <a:r>
              <a:rPr lang="en-US" sz="4800" b="1" kern="1200" cap="none" dirty="0">
                <a:solidFill>
                  <a:srgbClr val="FFFFFF"/>
                </a:solidFill>
                <a:latin typeface="Segoe UI Variable Text Semibold" pitchFamily="2" charset="0"/>
              </a:rPr>
              <a:t>: Harnessing </a:t>
            </a:r>
            <a:br>
              <a:rPr lang="en-US" sz="4800" b="1" kern="1200" cap="none" dirty="0">
                <a:solidFill>
                  <a:srgbClr val="FFFFFF"/>
                </a:solidFill>
                <a:latin typeface="Segoe UI Variable Text Semibold" pitchFamily="2" charset="0"/>
              </a:rPr>
            </a:br>
            <a:r>
              <a:rPr lang="en-US" sz="4800" b="1" kern="1200" cap="none" dirty="0">
                <a:solidFill>
                  <a:srgbClr val="FFFFFF"/>
                </a:solidFill>
                <a:latin typeface="Segoe UI Variable Text Semibold" pitchFamily="2" charset="0"/>
              </a:rPr>
              <a:t>Deep-Neural Networks for </a:t>
            </a:r>
            <a:br>
              <a:rPr lang="en-US" sz="4800" b="1" kern="1200" cap="none" dirty="0">
                <a:solidFill>
                  <a:srgbClr val="FFFFFF"/>
                </a:solidFill>
                <a:latin typeface="Segoe UI Variable Text Semibold" pitchFamily="2" charset="0"/>
              </a:rPr>
            </a:br>
            <a:r>
              <a:rPr lang="en-US" sz="4800" b="1" kern="1200" cap="none" dirty="0">
                <a:solidFill>
                  <a:srgbClr val="FFFFFF"/>
                </a:solidFill>
                <a:latin typeface="Segoe UI Variable Text Semibold" pitchFamily="2" charset="0"/>
              </a:rPr>
              <a:t>Area of Interest Annotation in </a:t>
            </a:r>
            <a:br>
              <a:rPr lang="en-US" sz="4800" b="1" kern="1200" cap="none" dirty="0">
                <a:solidFill>
                  <a:srgbClr val="FFFFFF"/>
                </a:solidFill>
                <a:latin typeface="Segoe UI Variable Text Semibold" pitchFamily="2" charset="0"/>
              </a:rPr>
            </a:br>
            <a:r>
              <a:rPr lang="en-US" sz="4800" b="1" kern="1200" cap="none" dirty="0">
                <a:solidFill>
                  <a:srgbClr val="FFFFFF"/>
                </a:solidFill>
                <a:latin typeface="Segoe UI Variable Text Semibold" pitchFamily="2" charset="0"/>
              </a:rPr>
              <a:t>Eye Tracking Research</a:t>
            </a:r>
            <a:endParaRPr lang="en-US" sz="4800" b="1" kern="1200" dirty="0">
              <a:solidFill>
                <a:srgbClr val="FFFFFF"/>
              </a:solidFill>
              <a:latin typeface="Segoe UI Variable Text Semibold" pitchFamily="2" charset="0"/>
            </a:endParaRPr>
          </a:p>
        </p:txBody>
      </p:sp>
      <p:pic>
        <p:nvPicPr>
          <p:cNvPr id="11" name="Picture 10" descr="A logo with a red circle and blue text&#10;&#10;Description automatically generated">
            <a:extLst>
              <a:ext uri="{FF2B5EF4-FFF2-40B4-BE49-F238E27FC236}">
                <a16:creationId xmlns:a16="http://schemas.microsoft.com/office/drawing/2014/main" id="{DC1E8E8C-F2BD-438C-9C9A-DA93D91968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26625" y="5398661"/>
            <a:ext cx="767764" cy="1097646"/>
          </a:xfrm>
          <a:prstGeom prst="rect">
            <a:avLst/>
          </a:prstGeom>
        </p:spPr>
      </p:pic>
      <p:pic>
        <p:nvPicPr>
          <p:cNvPr id="12" name="Picture 11" descr="Faculty of Mathematics, Natural Sciences and Information Technologies - UP  FAMNIT">
            <a:extLst>
              <a:ext uri="{FF2B5EF4-FFF2-40B4-BE49-F238E27FC236}">
                <a16:creationId xmlns:a16="http://schemas.microsoft.com/office/drawing/2014/main" id="{9DA2DA54-6FF6-4832-BE05-9CA9C3F5E4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34172" y="5398495"/>
            <a:ext cx="1063751" cy="1126116"/>
          </a:xfrm>
          <a:prstGeom prst="rect">
            <a:avLst/>
          </a:prstGeom>
        </p:spPr>
      </p:pic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CD776687-1198-426C-9C1F-AD9E43B4196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25229" y="5652927"/>
            <a:ext cx="5300924" cy="377216"/>
          </a:xfrm>
        </p:spPr>
        <p:txBody>
          <a:bodyPr lIns="91440" tIns="45720" rIns="91440" bIns="45720" anchor="t"/>
          <a:lstStyle/>
          <a:p>
            <a:r>
              <a:rPr lang="en-US" sz="1800" b="1" dirty="0">
                <a:latin typeface="+mj-lt"/>
                <a:cs typeface="Arial"/>
              </a:rPr>
              <a:t>Presenter: Karolina Trajkovska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4FB5B68B-076E-4AC9-BB4A-EA595BD02893}"/>
              </a:ext>
            </a:extLst>
          </p:cNvPr>
          <p:cNvSpPr txBox="1">
            <a:spLocks/>
          </p:cNvSpPr>
          <p:nvPr/>
        </p:nvSpPr>
        <p:spPr>
          <a:xfrm>
            <a:off x="1125229" y="6124695"/>
            <a:ext cx="7306779" cy="371612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0" i="0" kern="1200" spc="200" baseline="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latin typeface="+mj-lt"/>
                <a:cs typeface="Arial"/>
              </a:rPr>
              <a:t>Mentors: dr. Klen </a:t>
            </a:r>
            <a:r>
              <a:rPr lang="en-US" sz="1800" b="1" dirty="0" err="1">
                <a:latin typeface="+mj-lt"/>
                <a:cs typeface="Arial"/>
              </a:rPr>
              <a:t>Čopič</a:t>
            </a:r>
            <a:r>
              <a:rPr lang="en-US" sz="1800" b="1" dirty="0">
                <a:latin typeface="+mj-lt"/>
                <a:cs typeface="Arial"/>
              </a:rPr>
              <a:t> </a:t>
            </a:r>
            <a:r>
              <a:rPr lang="en-US" sz="1800" b="1" dirty="0" err="1">
                <a:latin typeface="+mj-lt"/>
                <a:cs typeface="Arial"/>
              </a:rPr>
              <a:t>Pucihar</a:t>
            </a:r>
            <a:r>
              <a:rPr lang="en-US" sz="1800" b="1" dirty="0">
                <a:latin typeface="+mj-lt"/>
                <a:cs typeface="Arial"/>
              </a:rPr>
              <a:t>, dr. Matjaž </a:t>
            </a:r>
            <a:r>
              <a:rPr lang="en-US" sz="1800" b="1" dirty="0" err="1">
                <a:latin typeface="+mj-lt"/>
                <a:cs typeface="Arial"/>
              </a:rPr>
              <a:t>Kljun</a:t>
            </a:r>
          </a:p>
        </p:txBody>
      </p:sp>
    </p:spTree>
    <p:extLst>
      <p:ext uri="{BB962C8B-B14F-4D97-AF65-F5344CB8AC3E}">
        <p14:creationId xmlns:p14="http://schemas.microsoft.com/office/powerpoint/2010/main" val="21652283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281EB602-B3EF-172C-DB71-6CC76D83AF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7042468" cy="6858847"/>
          </a:xfrm>
          <a:prstGeom prst="rect">
            <a:avLst/>
          </a:prstGeom>
          <a:gradFill>
            <a:gsLst>
              <a:gs pos="0">
                <a:schemeClr val="accent5"/>
              </a:gs>
              <a:gs pos="100000">
                <a:schemeClr val="accent2"/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D7739538-A9CC-0495-611A-FC1E05A71E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785842"/>
            <a:ext cx="7042468" cy="5073386"/>
          </a:xfrm>
          <a:prstGeom prst="rect">
            <a:avLst/>
          </a:prstGeom>
          <a:gradFill flip="none" rotWithShape="1">
            <a:gsLst>
              <a:gs pos="3000">
                <a:schemeClr val="accent2"/>
              </a:gs>
              <a:gs pos="40000">
                <a:schemeClr val="accent2">
                  <a:alpha val="0"/>
                </a:schemeClr>
              </a:gs>
            </a:gsLst>
            <a:lin ang="17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7C8FBA2-0111-985C-067B-6EEB34A5AF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-380"/>
            <a:ext cx="5443442" cy="6854193"/>
          </a:xfrm>
          <a:prstGeom prst="rect">
            <a:avLst/>
          </a:prstGeom>
          <a:gradFill>
            <a:gsLst>
              <a:gs pos="0">
                <a:schemeClr val="accent5">
                  <a:alpha val="76000"/>
                </a:schemeClr>
              </a:gs>
              <a:gs pos="46000">
                <a:schemeClr val="accent2">
                  <a:alpha val="0"/>
                </a:schemeClr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353573F1-437D-2053-4E31-36508DA205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2373467" y="26096"/>
            <a:ext cx="4669002" cy="6827716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75000"/>
                  <a:alpha val="55000"/>
                </a:schemeClr>
              </a:gs>
              <a:gs pos="45000">
                <a:schemeClr val="accent5">
                  <a:alpha val="0"/>
                </a:schemeClr>
              </a:gs>
            </a:gsLst>
            <a:lin ang="1800000" scaled="0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B51464F8-E69E-48A2-899C-CD794FBDAF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0173" y="901976"/>
            <a:ext cx="4722119" cy="673784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200" b="1" cap="none" dirty="0">
                <a:solidFill>
                  <a:srgbClr val="FFFFFF"/>
                </a:solidFill>
                <a:latin typeface="Segoe UI Variable Small Semibol" pitchFamily="2" charset="0"/>
              </a:rPr>
              <a:t>RELATED WORK</a:t>
            </a:r>
            <a:endParaRPr lang="en-US" sz="3200" kern="1200" cap="none" dirty="0">
              <a:solidFill>
                <a:srgbClr val="FFFFFF"/>
              </a:solidFill>
              <a:latin typeface="Segoe UI Variable Small Semibol" pitchFamily="2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8FBF4B3-A563-4C47-8FBC-960588F601C7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4038600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sz="1200" kern="12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GAZE2AOI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AB6E450-E87A-4AAD-9F79-80341D82FC51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F91729D4-A164-47A3-830D-E792BCE699E4}" type="slidenum">
              <a:rPr lang="en-US" sz="1200">
                <a:solidFill>
                  <a:schemeClr val="tx1">
                    <a:lumMod val="50000"/>
                    <a:lumOff val="50000"/>
                  </a:schemeClr>
                </a:solidFill>
              </a:rPr>
              <a:pPr>
                <a:spcAft>
                  <a:spcPts val="600"/>
                </a:spcAft>
              </a:pPr>
              <a:t>10</a:t>
            </a:fld>
            <a:endParaRPr lang="en-US" sz="12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3" name="Text Placeholder 4">
            <a:extLst>
              <a:ext uri="{FF2B5EF4-FFF2-40B4-BE49-F238E27FC236}">
                <a16:creationId xmlns:a16="http://schemas.microsoft.com/office/drawing/2014/main" id="{A10E3531-CC73-410E-BD51-E9D8115F2609}"/>
              </a:ext>
            </a:extLst>
          </p:cNvPr>
          <p:cNvSpPr txBox="1">
            <a:spLocks/>
          </p:cNvSpPr>
          <p:nvPr/>
        </p:nvSpPr>
        <p:spPr>
          <a:xfrm>
            <a:off x="1160173" y="2878632"/>
            <a:ext cx="4432907" cy="1881327"/>
          </a:xfrm>
          <a:prstGeom prst="rect">
            <a:avLst/>
          </a:prstGeom>
        </p:spPr>
        <p:txBody>
          <a:bodyPr lIns="91440" tIns="45720" rIns="91440" bIns="4572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47675" indent="-447675">
              <a:buFont typeface="Wingdings" panose="05000000000000000000" pitchFamily="2" charset="2"/>
              <a:buChar char="v"/>
            </a:pPr>
            <a:r>
              <a:rPr lang="en-US" dirty="0">
                <a:solidFill>
                  <a:schemeClr val="bg1"/>
                </a:solidFill>
                <a:latin typeface="Segoe UI Variable Small Semibol" pitchFamily="2" charset="0"/>
                <a:cs typeface="Segoe UI" panose="020B0502040204020203" pitchFamily="34" charset="0"/>
              </a:rPr>
              <a:t>Exploring and comparing methods and algorithms </a:t>
            </a:r>
            <a:br>
              <a:rPr lang="en-US" dirty="0">
                <a:solidFill>
                  <a:schemeClr val="bg1"/>
                </a:solidFill>
                <a:latin typeface="Segoe UI Variable Small Semibol" pitchFamily="2" charset="0"/>
                <a:cs typeface="Segoe UI" panose="020B0502040204020203" pitchFamily="34" charset="0"/>
              </a:rPr>
            </a:br>
            <a:r>
              <a:rPr lang="en-US" dirty="0">
                <a:solidFill>
                  <a:schemeClr val="bg1"/>
                </a:solidFill>
                <a:latin typeface="Segoe UI Variable Small Semibol" pitchFamily="2" charset="0"/>
                <a:cs typeface="Segoe UI" panose="020B0502040204020203" pitchFamily="34" charset="0"/>
              </a:rPr>
              <a:t>[2, 6, 7, 8, 9, 10]</a:t>
            </a: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E551CE8A-8B9E-4115-8467-5D901B81B434}"/>
              </a:ext>
            </a:extLst>
          </p:cNvPr>
          <p:cNvSpPr txBox="1">
            <a:spLocks/>
          </p:cNvSpPr>
          <p:nvPr/>
        </p:nvSpPr>
        <p:spPr>
          <a:xfrm>
            <a:off x="7311359" y="944500"/>
            <a:ext cx="4398041" cy="4907660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0363" indent="-360363">
              <a:buFont typeface="Courier New" panose="02070309020205020404" pitchFamily="49" charset="0"/>
              <a:buChar char="o"/>
            </a:pPr>
            <a:r>
              <a:rPr lang="en-US" sz="2400" dirty="0">
                <a:cs typeface="Segoe UI Light"/>
              </a:rPr>
              <a:t>Image Processing techniques (e.g. </a:t>
            </a:r>
            <a:r>
              <a:rPr lang="en-US" sz="2400" dirty="0">
                <a:ea typeface="+mn-lt"/>
                <a:cs typeface="+mn-lt"/>
              </a:rPr>
              <a:t>Canny edge detection, </a:t>
            </a:r>
            <a:r>
              <a:rPr lang="en-US" sz="2400" dirty="0" err="1">
                <a:ea typeface="+mn-lt"/>
                <a:cs typeface="+mn-lt"/>
              </a:rPr>
              <a:t>Haar</a:t>
            </a:r>
            <a:r>
              <a:rPr lang="en-US" sz="2400" dirty="0">
                <a:ea typeface="+mn-lt"/>
                <a:cs typeface="+mn-lt"/>
              </a:rPr>
              <a:t> Features)</a:t>
            </a:r>
            <a:br>
              <a:rPr lang="en-US" sz="2400" dirty="0">
                <a:ea typeface="+mn-lt"/>
                <a:cs typeface="+mn-lt"/>
              </a:rPr>
            </a:br>
            <a:endParaRPr lang="en-US" sz="2400" dirty="0">
              <a:cs typeface="Segoe UI Light"/>
            </a:endParaRPr>
          </a:p>
          <a:p>
            <a:pPr marL="360363" indent="-360363">
              <a:buFont typeface="Courier New" panose="02070309020205020404" pitchFamily="49" charset="0"/>
              <a:buChar char="o"/>
            </a:pPr>
            <a:r>
              <a:rPr lang="en-US" sz="2400" dirty="0">
                <a:cs typeface="Segoe UI Light"/>
              </a:rPr>
              <a:t>Region based Convolution Neural Network (R-CNNs)</a:t>
            </a:r>
            <a:br>
              <a:rPr lang="en-US" sz="2400" dirty="0">
                <a:cs typeface="Segoe UI Light"/>
              </a:rPr>
            </a:br>
            <a:endParaRPr lang="en-US" sz="2400" dirty="0">
              <a:cs typeface="Segoe UI Light"/>
            </a:endParaRPr>
          </a:p>
          <a:p>
            <a:pPr marL="360363" indent="-360363">
              <a:buFont typeface="Courier New" panose="02070309020205020404" pitchFamily="49" charset="0"/>
              <a:buChar char="o"/>
            </a:pPr>
            <a:r>
              <a:rPr lang="en-US" sz="2400" dirty="0">
                <a:ea typeface="+mn-lt"/>
                <a:cs typeface="+mn-lt"/>
              </a:rPr>
              <a:t>Fast Segmentation Convolutional Neural Networks (Fast – SCNN) </a:t>
            </a:r>
            <a:br>
              <a:rPr lang="en-US" sz="2400" dirty="0">
                <a:ea typeface="+mn-lt"/>
                <a:cs typeface="+mn-lt"/>
              </a:rPr>
            </a:br>
            <a:endParaRPr lang="en-US" dirty="0"/>
          </a:p>
          <a:p>
            <a:pPr marL="360363" indent="-360363">
              <a:buFont typeface="Courier New" panose="02070309020205020404" pitchFamily="49" charset="0"/>
              <a:buChar char="o"/>
            </a:pPr>
            <a:r>
              <a:rPr lang="en-US" sz="2400" dirty="0">
                <a:cs typeface="Segoe UI Light"/>
              </a:rPr>
              <a:t>You Only Look Once (YOLO) v2, v3, v4</a:t>
            </a:r>
          </a:p>
          <a:p>
            <a:pPr>
              <a:buFont typeface="Courier New" panose="02070309020205020404" pitchFamily="49" charset="0"/>
              <a:buChar char="o"/>
            </a:pPr>
            <a:endParaRPr lang="en-US" sz="2400" dirty="0">
              <a:cs typeface="Segoe UI Light"/>
            </a:endParaRPr>
          </a:p>
        </p:txBody>
      </p:sp>
    </p:spTree>
    <p:extLst>
      <p:ext uri="{BB962C8B-B14F-4D97-AF65-F5344CB8AC3E}">
        <p14:creationId xmlns:p14="http://schemas.microsoft.com/office/powerpoint/2010/main" val="8913152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281EB602-B3EF-172C-DB71-6CC76D83AF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7042468" cy="6858847"/>
          </a:xfrm>
          <a:prstGeom prst="rect">
            <a:avLst/>
          </a:prstGeom>
          <a:gradFill>
            <a:gsLst>
              <a:gs pos="0">
                <a:schemeClr val="accent5"/>
              </a:gs>
              <a:gs pos="100000">
                <a:schemeClr val="accent2"/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D7739538-A9CC-0495-611A-FC1E05A71E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785842"/>
            <a:ext cx="7042468" cy="5073386"/>
          </a:xfrm>
          <a:prstGeom prst="rect">
            <a:avLst/>
          </a:prstGeom>
          <a:gradFill flip="none" rotWithShape="1">
            <a:gsLst>
              <a:gs pos="3000">
                <a:schemeClr val="accent2"/>
              </a:gs>
              <a:gs pos="40000">
                <a:schemeClr val="accent2">
                  <a:alpha val="0"/>
                </a:schemeClr>
              </a:gs>
            </a:gsLst>
            <a:lin ang="17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7C8FBA2-0111-985C-067B-6EEB34A5AF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-380"/>
            <a:ext cx="5443442" cy="6854193"/>
          </a:xfrm>
          <a:prstGeom prst="rect">
            <a:avLst/>
          </a:prstGeom>
          <a:gradFill>
            <a:gsLst>
              <a:gs pos="0">
                <a:schemeClr val="accent5">
                  <a:alpha val="76000"/>
                </a:schemeClr>
              </a:gs>
              <a:gs pos="46000">
                <a:schemeClr val="accent2">
                  <a:alpha val="0"/>
                </a:schemeClr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353573F1-437D-2053-4E31-36508DA205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2373467" y="26096"/>
            <a:ext cx="4669002" cy="6827716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75000"/>
                  <a:alpha val="55000"/>
                </a:schemeClr>
              </a:gs>
              <a:gs pos="45000">
                <a:schemeClr val="accent5">
                  <a:alpha val="0"/>
                </a:schemeClr>
              </a:gs>
            </a:gsLst>
            <a:lin ang="1800000" scaled="0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B51464F8-E69E-48A2-899C-CD794FBDAF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0173" y="901976"/>
            <a:ext cx="4722119" cy="673784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200" b="1" cap="none" dirty="0">
                <a:solidFill>
                  <a:srgbClr val="FFFFFF"/>
                </a:solidFill>
                <a:latin typeface="Segoe UI Variable Small Semibol" pitchFamily="2" charset="0"/>
              </a:rPr>
              <a:t>RELATED WORK</a:t>
            </a:r>
            <a:endParaRPr lang="en-US" sz="3200" kern="1200" cap="none" dirty="0">
              <a:solidFill>
                <a:srgbClr val="FFFFFF"/>
              </a:solidFill>
              <a:latin typeface="Segoe UI Variable Small Semibol" pitchFamily="2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8FBF4B3-A563-4C47-8FBC-960588F601C7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4038600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sz="1200" kern="12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GAZE2AOI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AB6E450-E87A-4AAD-9F79-80341D82FC51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F91729D4-A164-47A3-830D-E792BCE699E4}" type="slidenum">
              <a:rPr lang="en-US" sz="1200">
                <a:solidFill>
                  <a:schemeClr val="tx1">
                    <a:lumMod val="50000"/>
                    <a:lumOff val="50000"/>
                  </a:schemeClr>
                </a:solidFill>
              </a:rPr>
              <a:pPr>
                <a:spcAft>
                  <a:spcPts val="600"/>
                </a:spcAft>
              </a:pPr>
              <a:t>11</a:t>
            </a:fld>
            <a:endParaRPr lang="en-US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3" name="Text Placeholder 4">
            <a:extLst>
              <a:ext uri="{FF2B5EF4-FFF2-40B4-BE49-F238E27FC236}">
                <a16:creationId xmlns:a16="http://schemas.microsoft.com/office/drawing/2014/main" id="{A10E3531-CC73-410E-BD51-E9D8115F2609}"/>
              </a:ext>
            </a:extLst>
          </p:cNvPr>
          <p:cNvSpPr txBox="1">
            <a:spLocks/>
          </p:cNvSpPr>
          <p:nvPr/>
        </p:nvSpPr>
        <p:spPr>
          <a:xfrm>
            <a:off x="1160173" y="2878632"/>
            <a:ext cx="4967503" cy="2562047"/>
          </a:xfrm>
          <a:prstGeom prst="rect">
            <a:avLst/>
          </a:prstGeom>
        </p:spPr>
        <p:txBody>
          <a:bodyPr lIns="91440" tIns="45720" rIns="91440" bIns="4572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47675" indent="-447675">
              <a:buFont typeface="Wingdings" panose="05000000000000000000" pitchFamily="2" charset="2"/>
              <a:buChar char="v"/>
            </a:pPr>
            <a:r>
              <a:rPr lang="en-US" dirty="0">
                <a:solidFill>
                  <a:schemeClr val="bg1"/>
                </a:solidFill>
                <a:latin typeface="Segoe UI Variable Small Semibol" pitchFamily="2" charset="0"/>
                <a:cs typeface="Segoe UI" panose="020B0502040204020203" pitchFamily="34" charset="0"/>
              </a:rPr>
              <a:t>Implementing case specific algorithm</a:t>
            </a:r>
            <a:br>
              <a:rPr lang="en-US" dirty="0">
                <a:solidFill>
                  <a:schemeClr val="bg1"/>
                </a:solidFill>
                <a:latin typeface="Segoe UI Variable Small Semibol" pitchFamily="2" charset="0"/>
                <a:cs typeface="Segoe UI" panose="020B0502040204020203" pitchFamily="34" charset="0"/>
              </a:rPr>
            </a:br>
            <a:r>
              <a:rPr lang="en-US" dirty="0">
                <a:solidFill>
                  <a:schemeClr val="bg1"/>
                </a:solidFill>
                <a:latin typeface="Segoe UI Variable Small Semibol" pitchFamily="2" charset="0"/>
                <a:cs typeface="Segoe UI" panose="020B0502040204020203" pitchFamily="34" charset="0"/>
              </a:rPr>
              <a:t> </a:t>
            </a:r>
            <a:br>
              <a:rPr lang="en-US" dirty="0">
                <a:solidFill>
                  <a:schemeClr val="bg1"/>
                </a:solidFill>
                <a:latin typeface="Segoe UI Variable Small Semibol" pitchFamily="2" charset="0"/>
                <a:cs typeface="Segoe UI" panose="020B0502040204020203" pitchFamily="34" charset="0"/>
              </a:rPr>
            </a:br>
            <a:br>
              <a:rPr lang="en-US" dirty="0">
                <a:solidFill>
                  <a:schemeClr val="bg1"/>
                </a:solidFill>
                <a:latin typeface="Segoe UI Variable Small Semibol" pitchFamily="2" charset="0"/>
                <a:cs typeface="Segoe UI" panose="020B0502040204020203" pitchFamily="34" charset="0"/>
              </a:rPr>
            </a:br>
            <a:br>
              <a:rPr lang="en-US" dirty="0">
                <a:solidFill>
                  <a:schemeClr val="bg1"/>
                </a:solidFill>
                <a:latin typeface="Segoe UI Variable Small Semibol" pitchFamily="2" charset="0"/>
                <a:cs typeface="Segoe UI" panose="020B0502040204020203" pitchFamily="34" charset="0"/>
              </a:rPr>
            </a:br>
            <a:endParaRPr lang="en-US" dirty="0">
              <a:solidFill>
                <a:schemeClr val="bg1"/>
              </a:solidFill>
              <a:latin typeface="Segoe UI Variable Small Semibol" pitchFamily="2" charset="0"/>
              <a:cs typeface="Segoe UI" panose="020B0502040204020203" pitchFamily="34" charset="0"/>
            </a:endParaRP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E551CE8A-8B9E-4115-8467-5D901B81B434}"/>
              </a:ext>
            </a:extLst>
          </p:cNvPr>
          <p:cNvSpPr txBox="1">
            <a:spLocks/>
          </p:cNvSpPr>
          <p:nvPr/>
        </p:nvSpPr>
        <p:spPr>
          <a:xfrm>
            <a:off x="7311359" y="944500"/>
            <a:ext cx="3996721" cy="4907660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Courier New"/>
              <a:buChar char="o"/>
            </a:pPr>
            <a:r>
              <a:rPr lang="en-US" sz="2400" dirty="0">
                <a:cs typeface="Segoe UI Light"/>
              </a:rPr>
              <a:t>Analyzing students' attention [12] </a:t>
            </a:r>
            <a:br>
              <a:rPr lang="en-US" sz="2400" dirty="0">
                <a:cs typeface="Segoe UI Light"/>
              </a:rPr>
            </a:br>
            <a:endParaRPr lang="en-US" sz="2400" dirty="0">
              <a:cs typeface="Segoe UI Light"/>
            </a:endParaRPr>
          </a:p>
          <a:p>
            <a:pPr marL="342900" indent="-342900">
              <a:buFont typeface="Courier New"/>
              <a:buChar char="o"/>
            </a:pPr>
            <a:r>
              <a:rPr lang="en-US" sz="2400" dirty="0">
                <a:cs typeface="Segoe UI Light"/>
              </a:rPr>
              <a:t>Artistic heuristics for face detection: tracking gaze when looking at faces [3]</a:t>
            </a:r>
            <a:br>
              <a:rPr lang="en-US" sz="2400" dirty="0">
                <a:cs typeface="Segoe UI Light"/>
              </a:rPr>
            </a:br>
            <a:endParaRPr lang="en-US" sz="2400" dirty="0">
              <a:cs typeface="Segoe UI Light"/>
            </a:endParaRPr>
          </a:p>
          <a:p>
            <a:pPr marL="342900" indent="-342900">
              <a:buFont typeface="Courier New"/>
              <a:buChar char="o"/>
            </a:pPr>
            <a:r>
              <a:rPr lang="en-US" sz="2400" dirty="0">
                <a:cs typeface="Segoe UI Light"/>
              </a:rPr>
              <a:t>Augmented Reality warning systems for onsite construction workers [11]</a:t>
            </a:r>
          </a:p>
        </p:txBody>
      </p:sp>
    </p:spTree>
    <p:extLst>
      <p:ext uri="{BB962C8B-B14F-4D97-AF65-F5344CB8AC3E}">
        <p14:creationId xmlns:p14="http://schemas.microsoft.com/office/powerpoint/2010/main" val="833425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281EB602-B3EF-172C-DB71-6CC76D83AF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7042468" cy="6858847"/>
          </a:xfrm>
          <a:prstGeom prst="rect">
            <a:avLst/>
          </a:prstGeom>
          <a:gradFill>
            <a:gsLst>
              <a:gs pos="0">
                <a:schemeClr val="accent5"/>
              </a:gs>
              <a:gs pos="100000">
                <a:schemeClr val="accent2"/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D7739538-A9CC-0495-611A-FC1E05A71E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785842"/>
            <a:ext cx="7042468" cy="5073386"/>
          </a:xfrm>
          <a:prstGeom prst="rect">
            <a:avLst/>
          </a:prstGeom>
          <a:gradFill flip="none" rotWithShape="1">
            <a:gsLst>
              <a:gs pos="3000">
                <a:schemeClr val="accent2"/>
              </a:gs>
              <a:gs pos="40000">
                <a:schemeClr val="accent2">
                  <a:alpha val="0"/>
                </a:schemeClr>
              </a:gs>
            </a:gsLst>
            <a:lin ang="17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7C8FBA2-0111-985C-067B-6EEB34A5AF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-380"/>
            <a:ext cx="5443442" cy="6854193"/>
          </a:xfrm>
          <a:prstGeom prst="rect">
            <a:avLst/>
          </a:prstGeom>
          <a:gradFill>
            <a:gsLst>
              <a:gs pos="0">
                <a:schemeClr val="accent5">
                  <a:alpha val="76000"/>
                </a:schemeClr>
              </a:gs>
              <a:gs pos="46000">
                <a:schemeClr val="accent2">
                  <a:alpha val="0"/>
                </a:schemeClr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353573F1-437D-2053-4E31-36508DA205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2373467" y="26096"/>
            <a:ext cx="4669002" cy="6827716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75000"/>
                  <a:alpha val="55000"/>
                </a:schemeClr>
              </a:gs>
              <a:gs pos="45000">
                <a:schemeClr val="accent5">
                  <a:alpha val="0"/>
                </a:schemeClr>
              </a:gs>
            </a:gsLst>
            <a:lin ang="1800000" scaled="0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B51464F8-E69E-48A2-899C-CD794FBDAF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0173" y="901976"/>
            <a:ext cx="4722119" cy="673784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200" b="1" cap="none" dirty="0">
                <a:solidFill>
                  <a:srgbClr val="FFFFFF"/>
                </a:solidFill>
                <a:latin typeface="Segoe UI Variable Small Semibol" pitchFamily="2" charset="0"/>
              </a:rPr>
              <a:t>RELATED WORK</a:t>
            </a:r>
            <a:endParaRPr lang="en-US" sz="3200" kern="1200" cap="none" dirty="0">
              <a:solidFill>
                <a:srgbClr val="FFFFFF"/>
              </a:solidFill>
              <a:latin typeface="Segoe UI Variable Small Semibol" pitchFamily="2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8FBF4B3-A563-4C47-8FBC-960588F601C7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4038600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sz="1200" kern="12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GAZE2AOI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AB6E450-E87A-4AAD-9F79-80341D82FC51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F91729D4-A164-47A3-830D-E792BCE699E4}" type="slidenum">
              <a:rPr lang="en-US" sz="1200">
                <a:solidFill>
                  <a:schemeClr val="tx1">
                    <a:lumMod val="50000"/>
                    <a:lumOff val="50000"/>
                  </a:schemeClr>
                </a:solidFill>
              </a:rPr>
              <a:pPr>
                <a:spcAft>
                  <a:spcPts val="600"/>
                </a:spcAft>
              </a:pPr>
              <a:t>12</a:t>
            </a:fld>
            <a:endParaRPr lang="en-US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3" name="Text Placeholder 4">
            <a:extLst>
              <a:ext uri="{FF2B5EF4-FFF2-40B4-BE49-F238E27FC236}">
                <a16:creationId xmlns:a16="http://schemas.microsoft.com/office/drawing/2014/main" id="{A10E3531-CC73-410E-BD51-E9D8115F2609}"/>
              </a:ext>
            </a:extLst>
          </p:cNvPr>
          <p:cNvSpPr txBox="1">
            <a:spLocks/>
          </p:cNvSpPr>
          <p:nvPr/>
        </p:nvSpPr>
        <p:spPr>
          <a:xfrm>
            <a:off x="1160173" y="1867181"/>
            <a:ext cx="4967503" cy="2562047"/>
          </a:xfrm>
          <a:prstGeom prst="rect">
            <a:avLst/>
          </a:prstGeom>
        </p:spPr>
        <p:txBody>
          <a:bodyPr lIns="91440" tIns="45720" rIns="91440" bIns="4572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47675" indent="-447675">
              <a:buFont typeface="Wingdings" panose="05000000000000000000" pitchFamily="2" charset="2"/>
              <a:buChar char="v"/>
            </a:pPr>
            <a:r>
              <a:rPr lang="en-US" dirty="0">
                <a:solidFill>
                  <a:schemeClr val="bg1"/>
                </a:solidFill>
                <a:latin typeface="Segoe UI Variable Small Semibol" pitchFamily="2" charset="0"/>
                <a:cs typeface="Segoe UI" panose="020B0502040204020203" pitchFamily="34" charset="0"/>
              </a:rPr>
              <a:t>Develop publicly available tools</a:t>
            </a: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E551CE8A-8B9E-4115-8467-5D901B81B434}"/>
              </a:ext>
            </a:extLst>
          </p:cNvPr>
          <p:cNvSpPr txBox="1">
            <a:spLocks/>
          </p:cNvSpPr>
          <p:nvPr/>
        </p:nvSpPr>
        <p:spPr>
          <a:xfrm>
            <a:off x="1198880" y="2989535"/>
            <a:ext cx="5019040" cy="3156733"/>
          </a:xfrm>
          <a:prstGeom prst="rect">
            <a:avLst/>
          </a:prstGeom>
          <a:solidFill>
            <a:srgbClr val="FFFFFF">
              <a:alpha val="10196"/>
            </a:srgbClr>
          </a:solidFill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47675" indent="-447675">
              <a:buFont typeface="+mj-lt"/>
              <a:buAutoNum type="arabicPeriod"/>
            </a:pPr>
            <a:r>
              <a:rPr lang="en-US" sz="2400" b="1" dirty="0">
                <a:solidFill>
                  <a:schemeClr val="bg1"/>
                </a:solidFill>
                <a:ea typeface="+mn-lt"/>
                <a:cs typeface="+mn-lt"/>
              </a:rPr>
              <a:t>VLEYE</a:t>
            </a:r>
            <a:r>
              <a:rPr lang="en-US" sz="2400" dirty="0">
                <a:solidFill>
                  <a:schemeClr val="bg1"/>
                </a:solidFill>
                <a:ea typeface="+mn-lt"/>
                <a:cs typeface="+mn-lt"/>
              </a:rPr>
              <a:t>:</a:t>
            </a:r>
            <a:r>
              <a:rPr lang="en-US" sz="2400" dirty="0">
                <a:solidFill>
                  <a:schemeClr val="bg1"/>
                </a:solidFill>
                <a:cs typeface="Segoe UI Light"/>
              </a:rPr>
              <a:t>  A Complete System for Analysis of Video Lecture Based on Eye Tracking (2018) [1]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b="1" dirty="0" err="1">
                <a:solidFill>
                  <a:schemeClr val="bg1"/>
                </a:solidFill>
                <a:cs typeface="Segoe UI Light"/>
              </a:rPr>
              <a:t>EyeNotate</a:t>
            </a:r>
            <a:r>
              <a:rPr lang="en-US" sz="2400" b="1" dirty="0">
                <a:solidFill>
                  <a:schemeClr val="bg1"/>
                </a:solidFill>
                <a:cs typeface="Segoe UI Light"/>
              </a:rPr>
              <a:t> Tool</a:t>
            </a:r>
            <a:r>
              <a:rPr lang="en-US" sz="2400" dirty="0">
                <a:solidFill>
                  <a:schemeClr val="bg1"/>
                </a:solidFill>
                <a:cs typeface="Segoe UI Light"/>
              </a:rPr>
              <a:t>:  Interactive Fixation-to-AOI Mapping for Mobile Eye Tracking Data based on Few-Shot Image Classification (2023) [13]</a:t>
            </a:r>
          </a:p>
          <a:p>
            <a:pPr marL="457200" indent="-457200">
              <a:buFont typeface="+mj-lt"/>
              <a:buAutoNum type="arabicPeriod"/>
            </a:pPr>
            <a:endParaRPr lang="en-US" sz="2400" dirty="0">
              <a:solidFill>
                <a:schemeClr val="bg1"/>
              </a:solidFill>
              <a:cs typeface="Segoe UI Ligh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57EB235-486A-4535-B5A8-650CFD2DDD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64334" y="344425"/>
            <a:ext cx="3398520" cy="280377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7BD62ED-BD18-4094-9759-6A9C88FFD0C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05" t="14095"/>
          <a:stretch/>
        </p:blipFill>
        <p:spPr>
          <a:xfrm>
            <a:off x="7651297" y="3632200"/>
            <a:ext cx="4114800" cy="2408597"/>
          </a:xfrm>
          <a:prstGeom prst="rect">
            <a:avLst/>
          </a:prstGeom>
        </p:spPr>
      </p:pic>
      <p:sp>
        <p:nvSpPr>
          <p:cNvPr id="13" name="Text Placeholder 23">
            <a:extLst>
              <a:ext uri="{FF2B5EF4-FFF2-40B4-BE49-F238E27FC236}">
                <a16:creationId xmlns:a16="http://schemas.microsoft.com/office/drawing/2014/main" id="{F24C342B-F65A-49F3-A02C-6F4897DAF784}"/>
              </a:ext>
            </a:extLst>
          </p:cNvPr>
          <p:cNvSpPr txBox="1">
            <a:spLocks/>
          </p:cNvSpPr>
          <p:nvPr/>
        </p:nvSpPr>
        <p:spPr>
          <a:xfrm>
            <a:off x="8122467" y="2690662"/>
            <a:ext cx="378675" cy="375074"/>
          </a:xfrm>
          <a:prstGeom prst="rect">
            <a:avLst/>
          </a:prstGeom>
          <a:solidFill>
            <a:srgbClr val="FFFFFF">
              <a:alpha val="10196"/>
            </a:srgbClr>
          </a:solidFill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 dirty="0">
                <a:solidFill>
                  <a:schemeClr val="bg1"/>
                </a:solidFill>
                <a:ea typeface="+mn-lt"/>
                <a:cs typeface="+mn-lt"/>
              </a:rPr>
              <a:t>1.</a:t>
            </a:r>
            <a:endParaRPr lang="en-US" sz="2400" dirty="0">
              <a:solidFill>
                <a:schemeClr val="bg1"/>
              </a:solidFill>
              <a:cs typeface="Segoe UI Light"/>
            </a:endParaRPr>
          </a:p>
        </p:txBody>
      </p:sp>
      <p:sp>
        <p:nvSpPr>
          <p:cNvPr id="14" name="Text Placeholder 23">
            <a:extLst>
              <a:ext uri="{FF2B5EF4-FFF2-40B4-BE49-F238E27FC236}">
                <a16:creationId xmlns:a16="http://schemas.microsoft.com/office/drawing/2014/main" id="{0E801C9B-12A8-4960-A582-11EE3F91A851}"/>
              </a:ext>
            </a:extLst>
          </p:cNvPr>
          <p:cNvSpPr txBox="1">
            <a:spLocks/>
          </p:cNvSpPr>
          <p:nvPr/>
        </p:nvSpPr>
        <p:spPr>
          <a:xfrm>
            <a:off x="11176654" y="5560862"/>
            <a:ext cx="494319" cy="375074"/>
          </a:xfrm>
          <a:prstGeom prst="rect">
            <a:avLst/>
          </a:prstGeom>
          <a:solidFill>
            <a:srgbClr val="FFFFFF">
              <a:alpha val="10196"/>
            </a:srgbClr>
          </a:solidFill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 dirty="0">
                <a:solidFill>
                  <a:schemeClr val="bg1"/>
                </a:solidFill>
                <a:ea typeface="+mn-lt"/>
                <a:cs typeface="+mn-lt"/>
              </a:rPr>
              <a:t>2.</a:t>
            </a:r>
            <a:endParaRPr lang="en-US" sz="2400" dirty="0">
              <a:solidFill>
                <a:schemeClr val="bg1"/>
              </a:solidFill>
              <a:cs typeface="Segoe UI Light"/>
            </a:endParaRPr>
          </a:p>
        </p:txBody>
      </p:sp>
    </p:spTree>
    <p:extLst>
      <p:ext uri="{BB962C8B-B14F-4D97-AF65-F5344CB8AC3E}">
        <p14:creationId xmlns:p14="http://schemas.microsoft.com/office/powerpoint/2010/main" val="1725738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A32DDDDB-B463-1544-2E45-5A46CF4408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5245622" y="-88387"/>
            <a:ext cx="1686145" cy="12206614"/>
          </a:xfrm>
          <a:prstGeom prst="rect">
            <a:avLst/>
          </a:prstGeom>
          <a:gradFill>
            <a:gsLst>
              <a:gs pos="0">
                <a:schemeClr val="accent5"/>
              </a:gs>
              <a:gs pos="100000">
                <a:schemeClr val="accent2"/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0119797-EECC-175B-72BF-C218A21356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6538194" y="1262730"/>
            <a:ext cx="1672575" cy="9517964"/>
          </a:xfrm>
          <a:prstGeom prst="rect">
            <a:avLst/>
          </a:prstGeom>
          <a:gradFill>
            <a:gsLst>
              <a:gs pos="47000">
                <a:schemeClr val="accent2">
                  <a:alpha val="0"/>
                </a:schemeClr>
              </a:gs>
              <a:gs pos="95000">
                <a:schemeClr val="accent2"/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D326DB0-D290-E656-7866-713DA14FC6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618370" y="284362"/>
            <a:ext cx="1686152" cy="11461107"/>
          </a:xfrm>
          <a:prstGeom prst="rect">
            <a:avLst/>
          </a:prstGeom>
          <a:gradFill>
            <a:gsLst>
              <a:gs pos="58000">
                <a:schemeClr val="accent5">
                  <a:lumMod val="60000"/>
                  <a:lumOff val="40000"/>
                  <a:alpha val="0"/>
                </a:schemeClr>
              </a:gs>
              <a:gs pos="100000">
                <a:schemeClr val="accent5">
                  <a:alpha val="80000"/>
                </a:schemeClr>
              </a:gs>
            </a:gsLst>
            <a:lin ang="21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2F5323D-1D78-58B7-40E4-489E233D8B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782420" y="1370378"/>
            <a:ext cx="1686152" cy="9289093"/>
          </a:xfrm>
          <a:prstGeom prst="rect">
            <a:avLst/>
          </a:prstGeom>
          <a:gradFill>
            <a:gsLst>
              <a:gs pos="48000">
                <a:schemeClr val="accent5">
                  <a:lumMod val="75000"/>
                  <a:alpha val="0"/>
                </a:schemeClr>
              </a:gs>
              <a:gs pos="100000">
                <a:schemeClr val="accent5">
                  <a:lumMod val="75000"/>
                  <a:alpha val="70000"/>
                </a:schemeClr>
              </a:gs>
            </a:gsLst>
            <a:lin ang="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6F89691-86E9-4769-81AE-A5E062C2A0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F91729D4-A164-47A3-830D-E792BCE699E4}" type="slidenum">
              <a:rPr lang="en-US" sz="120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13</a:t>
            </a:fld>
            <a:endParaRPr lang="en-US" sz="1200">
              <a:solidFill>
                <a:srgbClr val="FFFFFF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B96C325-55EE-4999-8AAB-1EFECF4D08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2064" y="5289864"/>
            <a:ext cx="8949690" cy="146369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5400" kern="1200" dirty="0">
                <a:solidFill>
                  <a:schemeClr val="bg1"/>
                </a:solidFill>
                <a:latin typeface="Segoe UI Variable Small Semibol" pitchFamily="2" charset="0"/>
              </a:rPr>
              <a:t>GAZE2AOI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FBF22839-51E8-4F70-A3C8-883F52ADDEE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30892" y="1036889"/>
            <a:ext cx="11343640" cy="3719732"/>
          </a:xfrm>
        </p:spPr>
        <p:txBody>
          <a:bodyPr lIns="91440" tIns="45720" rIns="91440" bIns="45720" anchor="t"/>
          <a:lstStyle/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400" b="1" dirty="0">
                <a:cs typeface="Segoe UI Light"/>
              </a:rPr>
              <a:t>Automatic AOI for 600 different object classes for the whole image / frame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400" b="1" dirty="0">
                <a:cs typeface="Segoe UI Light"/>
              </a:rPr>
              <a:t>Additional customized labeling 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400" b="1" dirty="0">
                <a:cs typeface="Segoe UI Light"/>
              </a:rPr>
              <a:t>Calculation of metrics like time to first fixation, AOI revisits, total time per AOI</a:t>
            </a:r>
            <a:endParaRPr lang="en-US" sz="2400" b="1" dirty="0"/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400" b="1" dirty="0">
                <a:cs typeface="Segoe UI Light"/>
              </a:rPr>
              <a:t>Open source</a:t>
            </a:r>
          </a:p>
        </p:txBody>
      </p:sp>
      <p:pic>
        <p:nvPicPr>
          <p:cNvPr id="15" name="Picture 14" descr="A diagram of a computer code&#10;&#10;Description automatically generated">
            <a:extLst>
              <a:ext uri="{FF2B5EF4-FFF2-40B4-BE49-F238E27FC236}">
                <a16:creationId xmlns:a16="http://schemas.microsoft.com/office/drawing/2014/main" id="{D5D5D76F-0588-48E9-BCC7-F29E874CF0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9373823">
            <a:off x="-5818836" y="-3307447"/>
            <a:ext cx="11229766" cy="279592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19C16270-B8F5-4EEC-A98C-A5F07E9BED65}"/>
              </a:ext>
            </a:extLst>
          </p:cNvPr>
          <p:cNvSpPr txBox="1"/>
          <p:nvPr/>
        </p:nvSpPr>
        <p:spPr>
          <a:xfrm rot="19373823">
            <a:off x="2928652" y="-3815132"/>
            <a:ext cx="2601895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cs typeface="Segoe UI Light"/>
              </a:rPr>
              <a:t>Version 8</a:t>
            </a:r>
          </a:p>
          <a:p>
            <a:r>
              <a:rPr lang="en-US" dirty="0">
                <a:cs typeface="Segoe UI Light"/>
              </a:rPr>
              <a:t>Dataset: </a:t>
            </a:r>
            <a:r>
              <a:rPr lang="en-US" dirty="0" err="1">
                <a:cs typeface="Segoe UI Light"/>
              </a:rPr>
              <a:t>OpenImages</a:t>
            </a:r>
            <a:r>
              <a:rPr lang="en-US" dirty="0">
                <a:cs typeface="Segoe UI Light"/>
              </a:rPr>
              <a:t> v7</a:t>
            </a:r>
          </a:p>
        </p:txBody>
      </p:sp>
    </p:spTree>
    <p:extLst>
      <p:ext uri="{BB962C8B-B14F-4D97-AF65-F5344CB8AC3E}">
        <p14:creationId xmlns:p14="http://schemas.microsoft.com/office/powerpoint/2010/main" val="21707709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FCF52EE5-E475-9A0D-4BCD-BCBABC9083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0" y="5272940"/>
            <a:ext cx="6089212" cy="1161951"/>
          </a:xfrm>
        </p:spPr>
        <p:txBody>
          <a:bodyPr lIns="1371600" tIns="457200" rIns="91440" bIns="45720" anchor="t" anchorCtr="0"/>
          <a:lstStyle/>
          <a:p>
            <a:pPr algn="ctr"/>
            <a:r>
              <a:rPr lang="en-US" sz="2800" b="1" dirty="0">
                <a:latin typeface="Segoe UI Variable Small Semibol" pitchFamily="2" charset="0"/>
                <a:cs typeface="Segoe UI Light"/>
              </a:rPr>
              <a:t>System architecture </a:t>
            </a:r>
            <a:endParaRPr lang="en-US" dirty="0">
              <a:latin typeface="Segoe UI Variable Small Semibol" pitchFamily="2" charset="0"/>
            </a:endParaRPr>
          </a:p>
        </p:txBody>
      </p:sp>
      <p:pic>
        <p:nvPicPr>
          <p:cNvPr id="3" name="Picture 2" descr="A diagram of a computer code&#10;&#10;Description automatically generated">
            <a:extLst>
              <a:ext uri="{FF2B5EF4-FFF2-40B4-BE49-F238E27FC236}">
                <a16:creationId xmlns:a16="http://schemas.microsoft.com/office/drawing/2014/main" id="{72A2FD66-8EAC-8D26-1E7A-5D9BD8AC80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792" y="1334001"/>
            <a:ext cx="11229766" cy="279592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61E5325-563D-331D-3519-300A2954142D}"/>
              </a:ext>
            </a:extLst>
          </p:cNvPr>
          <p:cNvSpPr txBox="1"/>
          <p:nvPr/>
        </p:nvSpPr>
        <p:spPr>
          <a:xfrm>
            <a:off x="9225280" y="826316"/>
            <a:ext cx="2601895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cs typeface="Segoe UI Light"/>
              </a:rPr>
              <a:t>Version 8</a:t>
            </a:r>
          </a:p>
          <a:p>
            <a:r>
              <a:rPr lang="en-US" dirty="0">
                <a:cs typeface="Segoe UI Light"/>
              </a:rPr>
              <a:t>Dataset: </a:t>
            </a:r>
            <a:r>
              <a:rPr lang="en-US" dirty="0" err="1">
                <a:cs typeface="Segoe UI Light"/>
              </a:rPr>
              <a:t>OpenImages</a:t>
            </a:r>
            <a:r>
              <a:rPr lang="en-US" dirty="0">
                <a:cs typeface="Segoe UI Light"/>
              </a:rPr>
              <a:t> v7</a:t>
            </a:r>
          </a:p>
        </p:txBody>
      </p:sp>
    </p:spTree>
    <p:extLst>
      <p:ext uri="{BB962C8B-B14F-4D97-AF65-F5344CB8AC3E}">
        <p14:creationId xmlns:p14="http://schemas.microsoft.com/office/powerpoint/2010/main" val="31252141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603A49-A230-5C0B-BCF4-17026275E8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729D4-A164-47A3-830D-E792BCE699E4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F4D9718E-C1B2-4600-B3A4-247CEC3BD3D7}"/>
              </a:ext>
            </a:extLst>
          </p:cNvPr>
          <p:cNvSpPr>
            <a:spLocks noGrp="1"/>
          </p:cNvSpPr>
          <p:nvPr/>
        </p:nvSpPr>
        <p:spPr>
          <a:xfrm>
            <a:off x="1109662" y="1605496"/>
            <a:ext cx="9972675" cy="567873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 cap="all" spc="200" baseline="0">
                <a:solidFill>
                  <a:schemeClr val="accent4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dirty="0">
                <a:cs typeface="Segoe UI Light"/>
              </a:rPr>
              <a:t>Interface and functionalities</a:t>
            </a:r>
            <a:endParaRPr lang="en-US" sz="4400" dirty="0"/>
          </a:p>
        </p:txBody>
      </p:sp>
      <p:sp>
        <p:nvSpPr>
          <p:cNvPr id="4" name="Text Placeholder 23">
            <a:extLst>
              <a:ext uri="{FF2B5EF4-FFF2-40B4-BE49-F238E27FC236}">
                <a16:creationId xmlns:a16="http://schemas.microsoft.com/office/drawing/2014/main" id="{6048FF53-F427-4FB8-B90C-D99FF6F828F1}"/>
              </a:ext>
            </a:extLst>
          </p:cNvPr>
          <p:cNvSpPr txBox="1">
            <a:spLocks/>
          </p:cNvSpPr>
          <p:nvPr/>
        </p:nvSpPr>
        <p:spPr>
          <a:xfrm>
            <a:off x="5478960" y="4164079"/>
            <a:ext cx="1234077" cy="567874"/>
          </a:xfrm>
          <a:prstGeom prst="rect">
            <a:avLst/>
          </a:prstGeom>
          <a:solidFill>
            <a:srgbClr val="FFFFFF">
              <a:alpha val="10196"/>
            </a:srgbClr>
          </a:solidFill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 dirty="0">
                <a:solidFill>
                  <a:srgbClr val="627272"/>
                </a:solidFill>
                <a:cs typeface="Segoe UI Light"/>
              </a:rPr>
              <a:t>INPUT:</a:t>
            </a:r>
          </a:p>
        </p:txBody>
      </p:sp>
      <p:sp>
        <p:nvSpPr>
          <p:cNvPr id="5" name="Text Placeholder 23">
            <a:extLst>
              <a:ext uri="{FF2B5EF4-FFF2-40B4-BE49-F238E27FC236}">
                <a16:creationId xmlns:a16="http://schemas.microsoft.com/office/drawing/2014/main" id="{06FB866B-8B9D-4E9D-9C2E-583EAFF02A5F}"/>
              </a:ext>
            </a:extLst>
          </p:cNvPr>
          <p:cNvSpPr txBox="1">
            <a:spLocks/>
          </p:cNvSpPr>
          <p:nvPr/>
        </p:nvSpPr>
        <p:spPr>
          <a:xfrm>
            <a:off x="1317336" y="5012058"/>
            <a:ext cx="3696381" cy="567874"/>
          </a:xfrm>
          <a:prstGeom prst="rect">
            <a:avLst/>
          </a:prstGeom>
          <a:solidFill>
            <a:srgbClr val="FFFFFF">
              <a:alpha val="10196"/>
            </a:srgbClr>
          </a:solidFill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rabicPeriod"/>
            </a:pPr>
            <a:r>
              <a:rPr lang="en-US" sz="2400" dirty="0">
                <a:cs typeface="Segoe UI Light"/>
              </a:rPr>
              <a:t>Eye-tracking data (CSV)</a:t>
            </a:r>
          </a:p>
        </p:txBody>
      </p:sp>
      <p:pic>
        <p:nvPicPr>
          <p:cNvPr id="8" name="Picture 2" descr="Media Kit - iMotions">
            <a:extLst>
              <a:ext uri="{FF2B5EF4-FFF2-40B4-BE49-F238E27FC236}">
                <a16:creationId xmlns:a16="http://schemas.microsoft.com/office/drawing/2014/main" id="{89D77497-C7F7-425B-B584-7C14F25E91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7785" y="5587595"/>
            <a:ext cx="1322829" cy="225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Placeholder 23">
            <a:extLst>
              <a:ext uri="{FF2B5EF4-FFF2-40B4-BE49-F238E27FC236}">
                <a16:creationId xmlns:a16="http://schemas.microsoft.com/office/drawing/2014/main" id="{BCF24EB3-6325-463B-9762-09808A0D9610}"/>
              </a:ext>
            </a:extLst>
          </p:cNvPr>
          <p:cNvSpPr txBox="1">
            <a:spLocks/>
          </p:cNvSpPr>
          <p:nvPr/>
        </p:nvSpPr>
        <p:spPr>
          <a:xfrm>
            <a:off x="5295218" y="5019721"/>
            <a:ext cx="4320176" cy="567874"/>
          </a:xfrm>
          <a:prstGeom prst="rect">
            <a:avLst/>
          </a:prstGeom>
          <a:solidFill>
            <a:srgbClr val="FFFFFF">
              <a:alpha val="10196"/>
            </a:srgbClr>
          </a:solidFill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>
                <a:cs typeface="Segoe UI Light"/>
              </a:rPr>
              <a:t>2.  AOI predictions </a:t>
            </a:r>
            <a:br>
              <a:rPr lang="en-US" sz="2400" dirty="0">
                <a:cs typeface="Segoe UI Light"/>
              </a:rPr>
            </a:br>
            <a:r>
              <a:rPr lang="en-US" sz="2400" dirty="0">
                <a:cs typeface="Segoe UI Light"/>
              </a:rPr>
              <a:t>     (CSV, optional)</a:t>
            </a:r>
          </a:p>
        </p:txBody>
      </p:sp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BC2E274A-53E4-4FCD-843F-D15316CF0688}"/>
              </a:ext>
            </a:extLst>
          </p:cNvPr>
          <p:cNvSpPr txBox="1">
            <a:spLocks/>
          </p:cNvSpPr>
          <p:nvPr/>
        </p:nvSpPr>
        <p:spPr>
          <a:xfrm>
            <a:off x="8224064" y="5012058"/>
            <a:ext cx="2750004" cy="567874"/>
          </a:xfrm>
          <a:prstGeom prst="rect">
            <a:avLst/>
          </a:prstGeom>
          <a:solidFill>
            <a:srgbClr val="FFFFFF">
              <a:alpha val="10196"/>
            </a:srgbClr>
          </a:solidFill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>
                <a:cs typeface="Segoe UI Light"/>
              </a:rPr>
              <a:t>3.  Video</a:t>
            </a:r>
            <a:br>
              <a:rPr lang="en-US" sz="2400" dirty="0">
                <a:cs typeface="Segoe UI Light"/>
              </a:rPr>
            </a:br>
            <a:r>
              <a:rPr lang="en-US" sz="2400" dirty="0">
                <a:cs typeface="Segoe UI Light"/>
              </a:rPr>
              <a:t>    (currently .MP4)</a:t>
            </a:r>
          </a:p>
        </p:txBody>
      </p:sp>
    </p:spTree>
    <p:extLst>
      <p:ext uri="{BB962C8B-B14F-4D97-AF65-F5344CB8AC3E}">
        <p14:creationId xmlns:p14="http://schemas.microsoft.com/office/powerpoint/2010/main" val="204674454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screenshot of a computer&#10;&#10;Description automatically generated">
            <a:extLst>
              <a:ext uri="{FF2B5EF4-FFF2-40B4-BE49-F238E27FC236}">
                <a16:creationId xmlns:a16="http://schemas.microsoft.com/office/drawing/2014/main" id="{6478C0CB-BDC0-A69E-CC44-715A4B4D87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2248" y="-2711"/>
            <a:ext cx="12214247" cy="6323904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088C75-E5A3-434F-E0B5-4E7424F1CE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729D4-A164-47A3-830D-E792BCE699E4}" type="slidenum">
              <a:rPr lang="en-US" smtClean="0"/>
              <a:t>16</a:t>
            </a:fld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426676F-64F2-2C22-3A67-EAD8670AA398}"/>
              </a:ext>
            </a:extLst>
          </p:cNvPr>
          <p:cNvSpPr txBox="1"/>
          <p:nvPr/>
        </p:nvSpPr>
        <p:spPr>
          <a:xfrm>
            <a:off x="3050781" y="842649"/>
            <a:ext cx="3732129" cy="2308324"/>
          </a:xfrm>
          <a:prstGeom prst="rect">
            <a:avLst/>
          </a:prstGeom>
          <a:solidFill>
            <a:schemeClr val="bg1"/>
          </a:solidFill>
          <a:ln w="28575">
            <a:solidFill>
              <a:srgbClr val="548BBF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cs typeface="Segoe UI Light"/>
              </a:rPr>
              <a:t>Select CSV file of eye tracking data and the acording video of the same subject. </a:t>
            </a:r>
          </a:p>
          <a:p>
            <a:endParaRPr lang="en-US" dirty="0">
              <a:cs typeface="Segoe UI Light"/>
            </a:endParaRPr>
          </a:p>
          <a:p>
            <a:r>
              <a:rPr lang="en-US" dirty="0">
                <a:cs typeface="Segoe UI Light"/>
              </a:rPr>
              <a:t>If predictions were run in advance and now you want to annotate for specific classes, select CSV file with annotations (predictions)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614C4B29-57EA-D2FD-4E1F-8D9505DBED91}"/>
              </a:ext>
            </a:extLst>
          </p:cNvPr>
          <p:cNvCxnSpPr/>
          <p:nvPr/>
        </p:nvCxnSpPr>
        <p:spPr>
          <a:xfrm flipH="1" flipV="1">
            <a:off x="316411" y="419309"/>
            <a:ext cx="2550754" cy="893264"/>
          </a:xfrm>
          <a:prstGeom prst="straightConnector1">
            <a:avLst/>
          </a:prstGeom>
          <a:ln w="28575">
            <a:solidFill>
              <a:srgbClr val="548BB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221393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screenshot of a computer&#10;&#10;Description automatically generated">
            <a:extLst>
              <a:ext uri="{FF2B5EF4-FFF2-40B4-BE49-F238E27FC236}">
                <a16:creationId xmlns:a16="http://schemas.microsoft.com/office/drawing/2014/main" id="{6478C0CB-BDC0-A69E-CC44-715A4B4D87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2248" y="-2711"/>
            <a:ext cx="12214247" cy="6323904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088C75-E5A3-434F-E0B5-4E7424F1CE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729D4-A164-47A3-830D-E792BCE699E4}" type="slidenum">
              <a:rPr lang="en-US" smtClean="0"/>
              <a:t>17</a:t>
            </a:fld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426676F-64F2-2C22-3A67-EAD8670AA398}"/>
              </a:ext>
            </a:extLst>
          </p:cNvPr>
          <p:cNvSpPr txBox="1"/>
          <p:nvPr/>
        </p:nvSpPr>
        <p:spPr>
          <a:xfrm>
            <a:off x="4958562" y="1142999"/>
            <a:ext cx="3298290" cy="369332"/>
          </a:xfrm>
          <a:prstGeom prst="rect">
            <a:avLst/>
          </a:prstGeom>
          <a:solidFill>
            <a:schemeClr val="bg1"/>
          </a:solidFill>
          <a:ln w="28575">
            <a:solidFill>
              <a:srgbClr val="548BBF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cs typeface="Segoe UI Light"/>
              </a:rPr>
              <a:t>Check if the files are compatible</a:t>
            </a:r>
            <a:endParaRPr lang="en-US" dirty="0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614C4B29-57EA-D2FD-4E1F-8D9505DBED91}"/>
              </a:ext>
            </a:extLst>
          </p:cNvPr>
          <p:cNvCxnSpPr/>
          <p:nvPr/>
        </p:nvCxnSpPr>
        <p:spPr>
          <a:xfrm flipV="1">
            <a:off x="7950873" y="664038"/>
            <a:ext cx="2660881" cy="476112"/>
          </a:xfrm>
          <a:prstGeom prst="straightConnector1">
            <a:avLst/>
          </a:prstGeom>
          <a:ln w="28575">
            <a:solidFill>
              <a:srgbClr val="548BB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479998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screenshot of a computer&#10;&#10;Description automatically generated">
            <a:extLst>
              <a:ext uri="{FF2B5EF4-FFF2-40B4-BE49-F238E27FC236}">
                <a16:creationId xmlns:a16="http://schemas.microsoft.com/office/drawing/2014/main" id="{6478C0CB-BDC0-A69E-CC44-715A4B4D87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2248" y="-2711"/>
            <a:ext cx="12214247" cy="6323904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088C75-E5A3-434F-E0B5-4E7424F1CE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729D4-A164-47A3-830D-E792BCE699E4}" type="slidenum">
              <a:rPr lang="en-US" smtClean="0"/>
              <a:t>18</a:t>
            </a:fld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426676F-64F2-2C22-3A67-EAD8670AA398}"/>
              </a:ext>
            </a:extLst>
          </p:cNvPr>
          <p:cNvSpPr txBox="1"/>
          <p:nvPr/>
        </p:nvSpPr>
        <p:spPr>
          <a:xfrm>
            <a:off x="4958562" y="1142999"/>
            <a:ext cx="3298290" cy="646331"/>
          </a:xfrm>
          <a:prstGeom prst="rect">
            <a:avLst/>
          </a:prstGeom>
          <a:solidFill>
            <a:schemeClr val="bg1"/>
          </a:solidFill>
          <a:ln w="28575">
            <a:solidFill>
              <a:srgbClr val="548BBF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cs typeface="Segoe UI Light"/>
              </a:rPr>
              <a:t>Select desired object classes to be tracked and press START</a:t>
            </a:r>
            <a:endParaRPr lang="en-US" dirty="0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614C4B29-57EA-D2FD-4E1F-8D9505DBED91}"/>
              </a:ext>
            </a:extLst>
          </p:cNvPr>
          <p:cNvCxnSpPr/>
          <p:nvPr/>
        </p:nvCxnSpPr>
        <p:spPr>
          <a:xfrm flipH="1">
            <a:off x="2179696" y="1802032"/>
            <a:ext cx="2528506" cy="680793"/>
          </a:xfrm>
          <a:prstGeom prst="straightConnector1">
            <a:avLst/>
          </a:prstGeom>
          <a:ln w="28575">
            <a:solidFill>
              <a:srgbClr val="548BB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605984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C87D0DF-E8C4-4EAD-9640-325D48B27A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232971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088C75-E5A3-434F-E0B5-4E7424F1CE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729D4-A164-47A3-830D-E792BCE699E4}" type="slidenum">
              <a:rPr lang="en-US" smtClean="0"/>
              <a:t>19</a:t>
            </a:fld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426676F-64F2-2C22-3A67-EAD8670AA398}"/>
              </a:ext>
            </a:extLst>
          </p:cNvPr>
          <p:cNvSpPr txBox="1"/>
          <p:nvPr/>
        </p:nvSpPr>
        <p:spPr>
          <a:xfrm>
            <a:off x="8796372" y="5993100"/>
            <a:ext cx="3298290" cy="646331"/>
          </a:xfrm>
          <a:prstGeom prst="rect">
            <a:avLst/>
          </a:prstGeom>
          <a:solidFill>
            <a:schemeClr val="bg1"/>
          </a:solidFill>
          <a:ln w="28575">
            <a:solidFill>
              <a:srgbClr val="548BBF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cs typeface="Segoe UI Light"/>
              </a:rPr>
              <a:t>Preview the annotated video including the fixation point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74120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BE2DDC6E-D6E2-48CA-B1EF-8C51295473D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0735" y="1637848"/>
            <a:ext cx="3208234" cy="812407"/>
          </a:xfrm>
        </p:spPr>
        <p:txBody>
          <a:bodyPr lIns="91440" tIns="45720" rIns="91440" bIns="45720" anchor="b"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dirty="0">
                <a:latin typeface="Segoe UI Variable Small Semibol" pitchFamily="2" charset="0"/>
                <a:cs typeface="Segoe UI"/>
              </a:rPr>
              <a:t>EYE-tracking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dirty="0">
                <a:latin typeface="Segoe UI Variable Small Semibol" pitchFamily="2" charset="0"/>
                <a:cs typeface="Segoe UI"/>
              </a:rPr>
              <a:t>and AOI</a:t>
            </a:r>
            <a:endParaRPr lang="en-US" sz="2000" dirty="0">
              <a:latin typeface="Segoe UI Variable Small Semibol" pitchFamily="2" charset="0"/>
            </a:endParaRP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302ECB06-815A-4232-9EEF-1CE3EAD4C0F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65172" y="2460529"/>
            <a:ext cx="2251564" cy="428975"/>
          </a:xfrm>
        </p:spPr>
        <p:txBody>
          <a:bodyPr lIns="91440" tIns="45720" rIns="91440" bIns="45720" anchor="t"/>
          <a:lstStyle/>
          <a:p>
            <a:pPr>
              <a:lnSpc>
                <a:spcPct val="113999"/>
              </a:lnSpc>
            </a:pPr>
            <a:r>
              <a:rPr lang="en-US" sz="1800" b="1" dirty="0">
                <a:cs typeface="Segoe UI Light"/>
              </a:rPr>
              <a:t>Introduction</a:t>
            </a:r>
          </a:p>
        </p:txBody>
      </p:sp>
      <p:sp>
        <p:nvSpPr>
          <p:cNvPr id="31" name="Text Placeholder 30">
            <a:extLst>
              <a:ext uri="{FF2B5EF4-FFF2-40B4-BE49-F238E27FC236}">
                <a16:creationId xmlns:a16="http://schemas.microsoft.com/office/drawing/2014/main" id="{D6A052F4-BE1D-4BBE-A5E4-53A6742C7093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708800" y="1631823"/>
            <a:ext cx="2841140" cy="504058"/>
          </a:xfrm>
        </p:spPr>
        <p:txBody>
          <a:bodyPr lIns="91440" tIns="45720" rIns="91440" bIns="45720" anchor="b"/>
          <a:lstStyle/>
          <a:p>
            <a:r>
              <a:rPr lang="en-US" sz="2000" dirty="0">
                <a:latin typeface="Segoe UI Variable Small Semibol" pitchFamily="2" charset="0"/>
                <a:cs typeface="Segoe UI"/>
              </a:rPr>
              <a:t>GAZE2aoi</a:t>
            </a:r>
            <a:endParaRPr lang="en-US" dirty="0">
              <a:latin typeface="Segoe UI Variable Small Semibol" pitchFamily="2" charset="0"/>
            </a:endParaRPr>
          </a:p>
        </p:txBody>
      </p:sp>
      <p:sp>
        <p:nvSpPr>
          <p:cNvPr id="49" name="Text Placeholder 48">
            <a:extLst>
              <a:ext uri="{FF2B5EF4-FFF2-40B4-BE49-F238E27FC236}">
                <a16:creationId xmlns:a16="http://schemas.microsoft.com/office/drawing/2014/main" id="{743F630F-37B8-4375-B8FE-CBB4D55AB118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519691" y="2144871"/>
            <a:ext cx="3386220" cy="812407"/>
          </a:xfrm>
        </p:spPr>
        <p:txBody>
          <a:bodyPr lIns="91440" tIns="45720" rIns="91440" bIns="45720" anchor="t"/>
          <a:lstStyle/>
          <a:p>
            <a:pPr>
              <a:lnSpc>
                <a:spcPct val="113999"/>
              </a:lnSpc>
            </a:pPr>
            <a:r>
              <a:rPr lang="en-US" sz="1800" b="1" dirty="0">
                <a:solidFill>
                  <a:srgbClr val="9C794F"/>
                </a:solidFill>
              </a:rPr>
              <a:t>System Architecture, </a:t>
            </a:r>
            <a:endParaRPr lang="en-US" sz="1800" b="1" dirty="0">
              <a:cs typeface="Segoe UI Light"/>
            </a:endParaRPr>
          </a:p>
          <a:p>
            <a:pPr>
              <a:lnSpc>
                <a:spcPct val="113999"/>
              </a:lnSpc>
            </a:pPr>
            <a:r>
              <a:rPr lang="en-US" sz="1800" b="1" dirty="0">
                <a:cs typeface="Segoe UI Light"/>
              </a:rPr>
              <a:t>Functionalities, Interface</a:t>
            </a:r>
          </a:p>
          <a:p>
            <a:pPr>
              <a:lnSpc>
                <a:spcPct val="113999"/>
              </a:lnSpc>
            </a:pPr>
            <a:endParaRPr lang="en-US" sz="1800" b="1" dirty="0">
              <a:cs typeface="Segoe UI Light"/>
            </a:endParaRPr>
          </a:p>
        </p:txBody>
      </p:sp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E4CB779B-590A-4742-8EDD-C90A8A6EAAB2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9473340" y="1637385"/>
            <a:ext cx="2251564" cy="498496"/>
          </a:xfrm>
        </p:spPr>
        <p:txBody>
          <a:bodyPr lIns="91440" tIns="45720" rIns="91440" bIns="45720" anchor="b"/>
          <a:lstStyle/>
          <a:p>
            <a:r>
              <a:rPr lang="en-US" sz="2000" dirty="0">
                <a:latin typeface="Segoe UI Variable Small Semibol" pitchFamily="2" charset="0"/>
                <a:cs typeface="Segoe UI"/>
              </a:rPr>
              <a:t>Future work</a:t>
            </a:r>
            <a:endParaRPr lang="en-US" dirty="0">
              <a:latin typeface="Segoe UI Variable Small Semibol" pitchFamily="2" charset="0"/>
            </a:endParaRPr>
          </a:p>
        </p:txBody>
      </p:sp>
      <p:sp>
        <p:nvSpPr>
          <p:cNvPr id="50" name="Text Placeholder 49">
            <a:extLst>
              <a:ext uri="{FF2B5EF4-FFF2-40B4-BE49-F238E27FC236}">
                <a16:creationId xmlns:a16="http://schemas.microsoft.com/office/drawing/2014/main" id="{35686093-13FE-4C01-A6E7-60867A827E7B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9117369" y="2144871"/>
            <a:ext cx="2935695" cy="806845"/>
          </a:xfrm>
        </p:spPr>
        <p:txBody>
          <a:bodyPr lIns="91440" tIns="45720" rIns="91440" bIns="45720" anchor="t"/>
          <a:lstStyle/>
          <a:p>
            <a:pPr>
              <a:lnSpc>
                <a:spcPct val="113999"/>
              </a:lnSpc>
            </a:pPr>
            <a:r>
              <a:rPr lang="en-US" sz="1800" b="1" dirty="0">
                <a:cs typeface="Segoe UI Light"/>
              </a:rPr>
              <a:t>Space for Improvement and Limitations</a:t>
            </a:r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E06F30E7-03A1-4D44-9BA2-623641E2224B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2268992" y="4397471"/>
            <a:ext cx="3147050" cy="504058"/>
          </a:xfrm>
        </p:spPr>
        <p:txBody>
          <a:bodyPr lIns="91440" tIns="45720" rIns="91440" bIns="45720" anchor="b"/>
          <a:lstStyle/>
          <a:p>
            <a:r>
              <a:rPr lang="en-US" sz="2000" dirty="0">
                <a:latin typeface="Segoe UI Variable Small Semibol" pitchFamily="2" charset="0"/>
                <a:cs typeface="Segoe UI"/>
              </a:rPr>
              <a:t>Automation of AOI</a:t>
            </a:r>
            <a:endParaRPr lang="en-US" dirty="0">
              <a:latin typeface="Segoe UI Variable Small Semibol" pitchFamily="2" charset="0"/>
            </a:endParaRPr>
          </a:p>
        </p:txBody>
      </p:sp>
      <p:sp>
        <p:nvSpPr>
          <p:cNvPr id="51" name="Text Placeholder 50">
            <a:extLst>
              <a:ext uri="{FF2B5EF4-FFF2-40B4-BE49-F238E27FC236}">
                <a16:creationId xmlns:a16="http://schemas.microsoft.com/office/drawing/2014/main" id="{C48F1B39-48E7-4559-9D08-B8E2C5824A28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2716736" y="4917263"/>
            <a:ext cx="2251562" cy="795563"/>
          </a:xfrm>
        </p:spPr>
        <p:txBody>
          <a:bodyPr lIns="91440" tIns="45720" rIns="91440" bIns="45720" anchor="t"/>
          <a:lstStyle/>
          <a:p>
            <a:pPr>
              <a:lnSpc>
                <a:spcPct val="113999"/>
              </a:lnSpc>
            </a:pPr>
            <a:r>
              <a:rPr lang="en-US" sz="1800" b="1" dirty="0">
                <a:solidFill>
                  <a:srgbClr val="3E7090"/>
                </a:solidFill>
              </a:rPr>
              <a:t>Related Work and</a:t>
            </a:r>
          </a:p>
          <a:p>
            <a:pPr>
              <a:lnSpc>
                <a:spcPct val="113999"/>
              </a:lnSpc>
            </a:pPr>
            <a:r>
              <a:rPr lang="en-US" sz="1800" b="1" dirty="0">
                <a:solidFill>
                  <a:srgbClr val="3E7090"/>
                </a:solidFill>
              </a:rPr>
              <a:t> Gap in Literature </a:t>
            </a:r>
            <a:endParaRPr lang="en-US" sz="1800" b="1" dirty="0">
              <a:solidFill>
                <a:srgbClr val="3E7090"/>
              </a:solidFill>
              <a:cs typeface="Segoe UI Light"/>
            </a:endParaRPr>
          </a:p>
          <a:p>
            <a:pPr>
              <a:lnSpc>
                <a:spcPct val="113999"/>
              </a:lnSpc>
            </a:pPr>
            <a:endParaRPr lang="en-US" sz="1800" b="1" dirty="0">
              <a:cs typeface="Segoe UI Light"/>
            </a:endParaRPr>
          </a:p>
        </p:txBody>
      </p:sp>
      <p:sp>
        <p:nvSpPr>
          <p:cNvPr id="37" name="Text Placeholder 36">
            <a:extLst>
              <a:ext uri="{FF2B5EF4-FFF2-40B4-BE49-F238E27FC236}">
                <a16:creationId xmlns:a16="http://schemas.microsoft.com/office/drawing/2014/main" id="{66CE0DB3-8A0B-4B77-9619-D0B01BF4275A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6726763" y="4400252"/>
            <a:ext cx="3380655" cy="498496"/>
          </a:xfrm>
        </p:spPr>
        <p:txBody>
          <a:bodyPr lIns="91440" tIns="45720" rIns="91440" bIns="45720" anchor="b"/>
          <a:lstStyle/>
          <a:p>
            <a:r>
              <a:rPr lang="en-US" sz="2000" b="1" dirty="0">
                <a:solidFill>
                  <a:srgbClr val="697F83"/>
                </a:solidFill>
                <a:latin typeface="Segoe UI Variable Small Semibol" pitchFamily="2" charset="0"/>
                <a:cs typeface="Segoe UI"/>
              </a:rPr>
              <a:t>Application &amp; IOTOK</a:t>
            </a:r>
            <a:endParaRPr lang="en-US" b="1" dirty="0">
              <a:solidFill>
                <a:srgbClr val="697F83"/>
              </a:solidFill>
              <a:latin typeface="Segoe UI Variable Small Semibol" pitchFamily="2" charset="0"/>
            </a:endParaRPr>
          </a:p>
        </p:txBody>
      </p:sp>
      <p:sp>
        <p:nvSpPr>
          <p:cNvPr id="52" name="Text Placeholder 51">
            <a:extLst>
              <a:ext uri="{FF2B5EF4-FFF2-40B4-BE49-F238E27FC236}">
                <a16:creationId xmlns:a16="http://schemas.microsoft.com/office/drawing/2014/main" id="{8321A23A-96BE-4EB4-ACB2-2C2A31CF5832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6971491" y="4911701"/>
            <a:ext cx="2891198" cy="801125"/>
          </a:xfrm>
        </p:spPr>
        <p:txBody>
          <a:bodyPr lIns="91440" tIns="45720" rIns="91440" bIns="45720" anchor="t"/>
          <a:lstStyle/>
          <a:p>
            <a:pPr>
              <a:lnSpc>
                <a:spcPct val="113999"/>
              </a:lnSpc>
            </a:pPr>
            <a:r>
              <a:rPr lang="en-US" sz="1800" b="1" dirty="0">
                <a:solidFill>
                  <a:srgbClr val="697F83"/>
                </a:solidFill>
              </a:rPr>
              <a:t>Gaze2AOI for Interactive Documentaries</a:t>
            </a:r>
            <a:endParaRPr lang="en-US" b="1" dirty="0">
              <a:solidFill>
                <a:srgbClr val="697F83"/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C44DC35-1079-40D1-BB61-0F487F4727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 dirty="0"/>
              <a:t>Gaze2aOI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C0C219-5E3C-4FAD-A11D-99A21AAAB9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F91729D4-A164-47A3-830D-E792BCE699E4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60F729D-D948-815F-E01C-62D2862C4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t"/>
          <a:lstStyle/>
          <a:p>
            <a:r>
              <a:rPr lang="en-US" b="1" dirty="0">
                <a:solidFill>
                  <a:srgbClr val="262626"/>
                </a:solidFill>
                <a:cs typeface="Segoe UI Light"/>
              </a:rPr>
              <a:t>Overview</a:t>
            </a:r>
            <a:endParaRPr lang="en-US" b="1" dirty="0">
              <a:solidFill>
                <a:srgbClr val="262626"/>
              </a:solidFill>
            </a:endParaRPr>
          </a:p>
          <a:p>
            <a:endParaRPr lang="en-US" b="1" dirty="0">
              <a:solidFill>
                <a:srgbClr val="262626"/>
              </a:solidFill>
              <a:cs typeface="Segoe UI Light"/>
            </a:endParaRPr>
          </a:p>
        </p:txBody>
      </p:sp>
    </p:spTree>
    <p:extLst>
      <p:ext uri="{BB962C8B-B14F-4D97-AF65-F5344CB8AC3E}">
        <p14:creationId xmlns:p14="http://schemas.microsoft.com/office/powerpoint/2010/main" val="16833554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4A9D5D9-D9BF-4C2B-8B1B-04D225C612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131421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A991DA-6DF3-888D-656E-ECF2CDC639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729D4-A164-47A3-830D-E792BCE699E4}" type="slidenum">
              <a:rPr lang="en-US" smtClean="0"/>
              <a:t>20</a:t>
            </a:fld>
            <a:endParaRPr lang="en-US" dirty="0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B7289F1E-6DFA-402F-4669-0024ADAF836F}"/>
              </a:ext>
            </a:extLst>
          </p:cNvPr>
          <p:cNvCxnSpPr/>
          <p:nvPr/>
        </p:nvCxnSpPr>
        <p:spPr>
          <a:xfrm flipH="1">
            <a:off x="143988" y="1184645"/>
            <a:ext cx="2333835" cy="358195"/>
          </a:xfrm>
          <a:prstGeom prst="straightConnector1">
            <a:avLst/>
          </a:prstGeom>
          <a:ln w="28575">
            <a:solidFill>
              <a:srgbClr val="548BB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6D2E09FA-B747-84CA-ABD6-C038537368DA}"/>
              </a:ext>
            </a:extLst>
          </p:cNvPr>
          <p:cNvSpPr txBox="1"/>
          <p:nvPr/>
        </p:nvSpPr>
        <p:spPr>
          <a:xfrm>
            <a:off x="1671394" y="314253"/>
            <a:ext cx="3298290" cy="923330"/>
          </a:xfrm>
          <a:prstGeom prst="rect">
            <a:avLst/>
          </a:prstGeom>
          <a:solidFill>
            <a:schemeClr val="bg1"/>
          </a:solidFill>
          <a:ln w="28575">
            <a:solidFill>
              <a:srgbClr val="548BBF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cs typeface="Segoe UI Light"/>
              </a:rPr>
              <a:t>Select labeling tab and files that were saved in the previous task after tracking was finished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39276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5E5F8B5-D19D-40DE-9BCD-C61854CC4B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166801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A991DA-6DF3-888D-656E-ECF2CDC639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729D4-A164-47A3-830D-E792BCE699E4}" type="slidenum">
              <a:rPr lang="en-US" smtClean="0"/>
              <a:t>21</a:t>
            </a:fld>
            <a:endParaRPr lang="en-US" dirty="0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B7289F1E-6DFA-402F-4669-0024ADAF836F}"/>
              </a:ext>
            </a:extLst>
          </p:cNvPr>
          <p:cNvCxnSpPr/>
          <p:nvPr/>
        </p:nvCxnSpPr>
        <p:spPr>
          <a:xfrm flipV="1">
            <a:off x="8618319" y="1020009"/>
            <a:ext cx="1348238" cy="1043438"/>
          </a:xfrm>
          <a:prstGeom prst="straightConnector1">
            <a:avLst/>
          </a:prstGeom>
          <a:ln w="28575">
            <a:solidFill>
              <a:srgbClr val="548BB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6D2E09FA-B747-84CA-ABD6-C038537368DA}"/>
              </a:ext>
            </a:extLst>
          </p:cNvPr>
          <p:cNvSpPr txBox="1"/>
          <p:nvPr/>
        </p:nvSpPr>
        <p:spPr>
          <a:xfrm>
            <a:off x="6682795" y="2049611"/>
            <a:ext cx="3298290" cy="1477328"/>
          </a:xfrm>
          <a:prstGeom prst="rect">
            <a:avLst/>
          </a:prstGeom>
          <a:solidFill>
            <a:schemeClr val="bg1"/>
          </a:solidFill>
          <a:ln w="28575">
            <a:solidFill>
              <a:srgbClr val="548BBF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cs typeface="Segoe UI Light"/>
              </a:rPr>
              <a:t>Detected objects will appear here. Insert the desired label and go to next frame (next fixation). </a:t>
            </a:r>
            <a:br>
              <a:rPr lang="en-US" dirty="0">
                <a:cs typeface="Segoe UI Light"/>
              </a:rPr>
            </a:br>
            <a:r>
              <a:rPr lang="en-US" dirty="0">
                <a:cs typeface="Segoe UI Light"/>
              </a:rPr>
              <a:t>At the last frame, save the file.</a:t>
            </a:r>
          </a:p>
        </p:txBody>
      </p:sp>
    </p:spTree>
    <p:extLst>
      <p:ext uri="{BB962C8B-B14F-4D97-AF65-F5344CB8AC3E}">
        <p14:creationId xmlns:p14="http://schemas.microsoft.com/office/powerpoint/2010/main" val="21725963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B564D1-E197-40F9-AAC5-3E454B8CD9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729D4-A164-47A3-830D-E792BCE699E4}" type="slidenum">
              <a:rPr lang="en-US" smtClean="0"/>
              <a:t>22</a:t>
            </a:fld>
            <a:endParaRPr lang="en-US" dirty="0"/>
          </a:p>
        </p:txBody>
      </p:sp>
      <p:sp>
        <p:nvSpPr>
          <p:cNvPr id="6" name="Text Placeholder 23">
            <a:extLst>
              <a:ext uri="{FF2B5EF4-FFF2-40B4-BE49-F238E27FC236}">
                <a16:creationId xmlns:a16="http://schemas.microsoft.com/office/drawing/2014/main" id="{E24027D1-9103-4ABC-93B8-5AF7B5E2313E}"/>
              </a:ext>
            </a:extLst>
          </p:cNvPr>
          <p:cNvSpPr txBox="1">
            <a:spLocks/>
          </p:cNvSpPr>
          <p:nvPr/>
        </p:nvSpPr>
        <p:spPr>
          <a:xfrm>
            <a:off x="5250361" y="2297084"/>
            <a:ext cx="1234077" cy="567874"/>
          </a:xfrm>
          <a:prstGeom prst="rect">
            <a:avLst/>
          </a:prstGeom>
          <a:solidFill>
            <a:srgbClr val="FFFFFF">
              <a:alpha val="10196"/>
            </a:srgbClr>
          </a:solidFill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 dirty="0">
                <a:solidFill>
                  <a:srgbClr val="627272"/>
                </a:solidFill>
                <a:cs typeface="Segoe UI Light"/>
              </a:rPr>
              <a:t>Output:</a:t>
            </a:r>
          </a:p>
        </p:txBody>
      </p:sp>
      <p:sp>
        <p:nvSpPr>
          <p:cNvPr id="7" name="Text Placeholder 23">
            <a:extLst>
              <a:ext uri="{FF2B5EF4-FFF2-40B4-BE49-F238E27FC236}">
                <a16:creationId xmlns:a16="http://schemas.microsoft.com/office/drawing/2014/main" id="{620347CF-D855-4813-A0BB-EBC681156D34}"/>
              </a:ext>
            </a:extLst>
          </p:cNvPr>
          <p:cNvSpPr txBox="1">
            <a:spLocks/>
          </p:cNvSpPr>
          <p:nvPr/>
        </p:nvSpPr>
        <p:spPr>
          <a:xfrm>
            <a:off x="1088737" y="3145063"/>
            <a:ext cx="3613891" cy="567874"/>
          </a:xfrm>
          <a:prstGeom prst="rect">
            <a:avLst/>
          </a:prstGeom>
          <a:solidFill>
            <a:srgbClr val="FFFFFF">
              <a:alpha val="10196"/>
            </a:srgbClr>
          </a:solidFill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rabicPeriod"/>
            </a:pPr>
            <a:r>
              <a:rPr lang="en-US" sz="2400" dirty="0">
                <a:cs typeface="Segoe UI Light"/>
              </a:rPr>
              <a:t>Detected, Gazed upon, Fixated AOI (CSV)</a:t>
            </a:r>
          </a:p>
        </p:txBody>
      </p:sp>
      <p:sp>
        <p:nvSpPr>
          <p:cNvPr id="9" name="Text Placeholder 23">
            <a:extLst>
              <a:ext uri="{FF2B5EF4-FFF2-40B4-BE49-F238E27FC236}">
                <a16:creationId xmlns:a16="http://schemas.microsoft.com/office/drawing/2014/main" id="{724D8DC0-7817-4E7B-B340-F7D00A51E25F}"/>
              </a:ext>
            </a:extLst>
          </p:cNvPr>
          <p:cNvSpPr txBox="1">
            <a:spLocks/>
          </p:cNvSpPr>
          <p:nvPr/>
        </p:nvSpPr>
        <p:spPr>
          <a:xfrm>
            <a:off x="4848905" y="3145063"/>
            <a:ext cx="4320176" cy="567874"/>
          </a:xfrm>
          <a:prstGeom prst="rect">
            <a:avLst/>
          </a:prstGeom>
          <a:solidFill>
            <a:srgbClr val="FFFFFF">
              <a:alpha val="10196"/>
            </a:srgbClr>
          </a:solidFill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>
                <a:cs typeface="Segoe UI Light"/>
              </a:rPr>
              <a:t>2.  AOI position data </a:t>
            </a:r>
            <a:br>
              <a:rPr lang="en-US" sz="2400" dirty="0">
                <a:cs typeface="Segoe UI Light"/>
              </a:rPr>
            </a:br>
            <a:r>
              <a:rPr lang="en-US" sz="2400" dirty="0">
                <a:cs typeface="Segoe UI Light"/>
              </a:rPr>
              <a:t>     (CSV)</a:t>
            </a:r>
          </a:p>
        </p:txBody>
      </p:sp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32E33849-30C0-4C08-94E9-2581C694E609}"/>
              </a:ext>
            </a:extLst>
          </p:cNvPr>
          <p:cNvSpPr txBox="1">
            <a:spLocks/>
          </p:cNvSpPr>
          <p:nvPr/>
        </p:nvSpPr>
        <p:spPr>
          <a:xfrm>
            <a:off x="7995464" y="3145063"/>
            <a:ext cx="3276693" cy="567874"/>
          </a:xfrm>
          <a:prstGeom prst="rect">
            <a:avLst/>
          </a:prstGeom>
          <a:solidFill>
            <a:srgbClr val="FFFFFF">
              <a:alpha val="10196"/>
            </a:srgbClr>
          </a:solidFill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>
                <a:cs typeface="Segoe UI Light"/>
              </a:rPr>
              <a:t>3.  Annotated Video</a:t>
            </a:r>
            <a:br>
              <a:rPr lang="en-US" sz="2400" dirty="0">
                <a:cs typeface="Segoe UI Light"/>
              </a:rPr>
            </a:br>
            <a:r>
              <a:rPr lang="en-US" sz="2400" dirty="0">
                <a:cs typeface="Segoe UI Light"/>
              </a:rPr>
              <a:t>    (currently .MP4)</a:t>
            </a:r>
          </a:p>
        </p:txBody>
      </p:sp>
    </p:spTree>
    <p:extLst>
      <p:ext uri="{BB962C8B-B14F-4D97-AF65-F5344CB8AC3E}">
        <p14:creationId xmlns:p14="http://schemas.microsoft.com/office/powerpoint/2010/main" val="10381824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8">
            <a:extLst>
              <a:ext uri="{FF2B5EF4-FFF2-40B4-BE49-F238E27FC236}">
                <a16:creationId xmlns:a16="http://schemas.microsoft.com/office/drawing/2014/main" id="{E8D036FB-049F-42B9-8221-9EAE476894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9516" y="495568"/>
            <a:ext cx="5795641" cy="516540"/>
          </a:xfrm>
        </p:spPr>
        <p:txBody>
          <a:bodyPr lIns="91440" tIns="45720" rIns="91440" bIns="45720" anchor="b"/>
          <a:lstStyle/>
          <a:p>
            <a:r>
              <a:rPr lang="en-US" dirty="0">
                <a:solidFill>
                  <a:srgbClr val="262626"/>
                </a:solidFill>
                <a:latin typeface="Segoe UI Variable Text Semibold" pitchFamily="2" charset="0"/>
              </a:rPr>
              <a:t>Application - </a:t>
            </a:r>
            <a:r>
              <a:rPr lang="en-US" dirty="0" err="1">
                <a:solidFill>
                  <a:srgbClr val="262626"/>
                </a:solidFill>
                <a:latin typeface="Segoe UI Variable Text Semibold" pitchFamily="2" charset="0"/>
              </a:rPr>
              <a:t>Iotok</a:t>
            </a:r>
            <a:endParaRPr lang="en-US" dirty="0">
              <a:solidFill>
                <a:srgbClr val="262626"/>
              </a:solidFill>
              <a:latin typeface="Segoe UI Variable Text Semibold" pitchFamily="2" charset="0"/>
            </a:endParaRPr>
          </a:p>
        </p:txBody>
      </p:sp>
      <p:pic>
        <p:nvPicPr>
          <p:cNvPr id="9" name="Picture Placeholder 8" descr="Beach Branch Coral ">
            <a:extLst>
              <a:ext uri="{FF2B5EF4-FFF2-40B4-BE49-F238E27FC236}">
                <a16:creationId xmlns:a16="http://schemas.microsoft.com/office/drawing/2014/main" id="{22E34CE8-EDAD-4F1F-B483-DB47EDF53E6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8200" y="492125"/>
            <a:ext cx="4114800" cy="5372100"/>
          </a:xfr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558E8B1-0215-4BC8-AF46-4F9A87F2AEF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540706" y="2303601"/>
            <a:ext cx="6326350" cy="1154095"/>
          </a:xfrm>
        </p:spPr>
        <p:txBody>
          <a:bodyPr lIns="91440" tIns="45720" rIns="91440" bIns="45720" anchor="t"/>
          <a:lstStyle/>
          <a:p>
            <a:pPr marL="285750" indent="-285750">
              <a:lnSpc>
                <a:spcPct val="100000"/>
              </a:lnSpc>
              <a:buFont typeface="Courier New" panose="020B0604020202020204" pitchFamily="34" charset="0"/>
              <a:buChar char="o"/>
            </a:pPr>
            <a:r>
              <a:rPr lang="en-US" sz="2000" dirty="0"/>
              <a:t>Some people quit the web portal before reaching the core video: </a:t>
            </a:r>
            <a:r>
              <a:rPr lang="en-US" sz="2000" b="1" dirty="0"/>
              <a:t>was it a lack of interest </a:t>
            </a:r>
            <a:r>
              <a:rPr lang="en-US" sz="2000" dirty="0"/>
              <a:t>or was the interface not </a:t>
            </a:r>
            <a:r>
              <a:rPr lang="en-US" sz="2000" dirty="0">
                <a:cs typeface="Segoe UI Light"/>
              </a:rPr>
              <a:t>intuitive enough?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202679-6595-4663-A854-969937BBAD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F91729D4-A164-47A3-830D-E792BCE699E4}" type="slidenum">
              <a:rPr lang="en-US" smtClean="0"/>
              <a:pPr/>
              <a:t>23</a:t>
            </a:fld>
            <a:endParaRPr lang="en-US" dirty="0"/>
          </a:p>
        </p:txBody>
      </p:sp>
      <p:pic>
        <p:nvPicPr>
          <p:cNvPr id="2" name="Picture 1" descr="iIsland (2018) - IMDb">
            <a:extLst>
              <a:ext uri="{FF2B5EF4-FFF2-40B4-BE49-F238E27FC236}">
                <a16:creationId xmlns:a16="http://schemas.microsoft.com/office/drawing/2014/main" id="{1FEF1118-3105-64B8-93EB-01E75E4693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799" y="489977"/>
            <a:ext cx="4131048" cy="5883648"/>
          </a:xfrm>
          <a:prstGeom prst="rect">
            <a:avLst/>
          </a:prstGeom>
        </p:spPr>
      </p:pic>
      <p:sp>
        <p:nvSpPr>
          <p:cNvPr id="52" name="Rectangle 51">
            <a:extLst>
              <a:ext uri="{FF2B5EF4-FFF2-40B4-BE49-F238E27FC236}">
                <a16:creationId xmlns:a16="http://schemas.microsoft.com/office/drawing/2014/main" id="{CB5CC355-F6A6-4B5D-BE90-7C2313A812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692796" y="-7690"/>
            <a:ext cx="2349500" cy="993775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724D0D9F-BCAF-38C8-A6FE-7E4EF2ED240B}"/>
              </a:ext>
            </a:extLst>
          </p:cNvPr>
          <p:cNvSpPr txBox="1">
            <a:spLocks/>
          </p:cNvSpPr>
          <p:nvPr/>
        </p:nvSpPr>
        <p:spPr>
          <a:xfrm>
            <a:off x="5540706" y="1568670"/>
            <a:ext cx="6326350" cy="763627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defTabSz="914400" rtl="0" eaLnBrk="1" latinLnBrk="0" hangingPunct="1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kern="1200" cap="none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Courier New" panose="020B0604020202020204" pitchFamily="34" charset="0"/>
              <a:buChar char="o"/>
            </a:pPr>
            <a:r>
              <a:rPr lang="en-US" sz="2000" dirty="0"/>
              <a:t>Documentary with interactive elements [4, 5]</a:t>
            </a:r>
            <a:endParaRPr lang="en-US" sz="1600" dirty="0">
              <a:cs typeface="Segoe UI Light"/>
            </a:endParaRP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4F2FBF14-7DC1-16F5-A11F-B37165F96A6F}"/>
              </a:ext>
            </a:extLst>
          </p:cNvPr>
          <p:cNvSpPr txBox="1">
            <a:spLocks/>
          </p:cNvSpPr>
          <p:nvPr/>
        </p:nvSpPr>
        <p:spPr>
          <a:xfrm>
            <a:off x="5540706" y="3380015"/>
            <a:ext cx="6326350" cy="1407154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defTabSz="914400" rtl="0" eaLnBrk="1" latinLnBrk="0" hangingPunct="1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kern="1200" cap="none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Courier New" panose="020B0604020202020204" pitchFamily="34" charset="0"/>
              <a:buChar char="o"/>
            </a:pPr>
            <a:r>
              <a:rPr lang="en-US" sz="2000" dirty="0"/>
              <a:t>Currently running predictions with Gaze2AOI</a:t>
            </a:r>
          </a:p>
          <a:p>
            <a:pPr marL="285750" indent="-285750">
              <a:buFont typeface="Courier New" panose="020B0604020202020204" pitchFamily="34" charset="0"/>
              <a:buChar char="o"/>
            </a:pPr>
            <a:r>
              <a:rPr lang="en-US" sz="2000" dirty="0">
                <a:cs typeface="Segoe UI Light"/>
              </a:rPr>
              <a:t>Calculate: TTFF, AOI revisits, gazing time spent on interactive elements before leaving the site</a:t>
            </a:r>
          </a:p>
        </p:txBody>
      </p:sp>
    </p:spTree>
    <p:extLst>
      <p:ext uri="{BB962C8B-B14F-4D97-AF65-F5344CB8AC3E}">
        <p14:creationId xmlns:p14="http://schemas.microsoft.com/office/powerpoint/2010/main" val="1424053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375B46-1A54-44B9-BDCF-97B4D6758E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729D4-A164-47A3-830D-E792BCE699E4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1AFBEB7-A9AF-468F-820B-D9077A7D0BA1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778328" y="1683657"/>
            <a:ext cx="9809163" cy="3998913"/>
          </a:xfrm>
          <a:prstGeom prst="rect">
            <a:avLst/>
          </a:prstGeom>
        </p:spPr>
        <p:txBody>
          <a:bodyPr lIns="91440" tIns="45720" rIns="91440" bIns="45720" anchor="t">
            <a:normAutofit/>
          </a:bodyPr>
          <a:lstStyle/>
          <a:p>
            <a:pPr marL="457200" indent="-457200">
              <a:lnSpc>
                <a:spcPct val="200000"/>
              </a:lnSpc>
              <a:buFont typeface="Courier New"/>
              <a:buChar char="o"/>
            </a:pPr>
            <a:r>
              <a:rPr lang="en-US" sz="2400" b="1" dirty="0">
                <a:solidFill>
                  <a:srgbClr val="627272"/>
                </a:solidFill>
                <a:cs typeface="Segoe UI Light"/>
              </a:rPr>
              <a:t>Complete predictions and statistics for IOTOK</a:t>
            </a:r>
            <a:endParaRPr lang="en-US" dirty="0">
              <a:cs typeface="Segoe UI Light"/>
            </a:endParaRPr>
          </a:p>
          <a:p>
            <a:pPr marL="457200" indent="-457200">
              <a:lnSpc>
                <a:spcPct val="200000"/>
              </a:lnSpc>
              <a:buFont typeface="Courier New"/>
              <a:buChar char="o"/>
            </a:pPr>
            <a:r>
              <a:rPr lang="en-US" sz="2400" b="1" dirty="0">
                <a:solidFill>
                  <a:srgbClr val="627272"/>
                </a:solidFill>
                <a:cs typeface="Segoe UI Light"/>
              </a:rPr>
              <a:t>Try YOLO WORLD – prompt to detection</a:t>
            </a:r>
          </a:p>
          <a:p>
            <a:pPr marL="457200" indent="-457200">
              <a:lnSpc>
                <a:spcPct val="200000"/>
              </a:lnSpc>
              <a:buFont typeface="Courier New"/>
              <a:buChar char="o"/>
            </a:pPr>
            <a:r>
              <a:rPr lang="en-US" sz="2400" b="1" dirty="0">
                <a:solidFill>
                  <a:srgbClr val="627272"/>
                </a:solidFill>
              </a:rPr>
              <a:t>Similarity networks</a:t>
            </a:r>
            <a:endParaRPr lang="en-US" sz="2400" b="1" dirty="0">
              <a:solidFill>
                <a:srgbClr val="627272"/>
              </a:solidFill>
              <a:cs typeface="Segoe UI Light"/>
            </a:endParaRPr>
          </a:p>
          <a:p>
            <a:pPr marL="457200" indent="-457200">
              <a:lnSpc>
                <a:spcPct val="200000"/>
              </a:lnSpc>
              <a:buFont typeface="Courier New"/>
              <a:buChar char="o"/>
            </a:pPr>
            <a:r>
              <a:rPr lang="en-US" sz="2400" b="1" dirty="0">
                <a:solidFill>
                  <a:srgbClr val="627272"/>
                </a:solidFill>
                <a:cs typeface="Segoe UI Light"/>
              </a:rPr>
              <a:t>Segmentation instead detection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C940AA3-20F9-43FF-9A48-81BEBC933F00}"/>
              </a:ext>
            </a:extLst>
          </p:cNvPr>
          <p:cNvSpPr/>
          <p:nvPr/>
        </p:nvSpPr>
        <p:spPr>
          <a:xfrm>
            <a:off x="-1052542" y="345106"/>
            <a:ext cx="6454001" cy="909533"/>
          </a:xfrm>
          <a:prstGeom prst="rect">
            <a:avLst/>
          </a:prstGeom>
          <a:solidFill>
            <a:srgbClr val="627272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latin typeface="Segoe UI Variable Small Semibol" pitchFamily="2" charset="0"/>
              </a:rPr>
              <a:t>FUTURE WORK</a:t>
            </a:r>
          </a:p>
        </p:txBody>
      </p:sp>
    </p:spTree>
    <p:extLst>
      <p:ext uri="{BB962C8B-B14F-4D97-AF65-F5344CB8AC3E}">
        <p14:creationId xmlns:p14="http://schemas.microsoft.com/office/powerpoint/2010/main" val="2213070325"/>
      </p:ext>
    </p:extLst>
  </p:cSld>
  <p:clrMapOvr>
    <a:masterClrMapping/>
  </p:clrMapOvr>
  <p:transition spd="slow">
    <p:push dir="u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CD02CE-3C11-8C1A-A12A-47BA7D8E29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82107"/>
            <a:ext cx="10515600" cy="567873"/>
          </a:xfrm>
        </p:spPr>
        <p:txBody>
          <a:bodyPr lIns="91440" tIns="45720" rIns="91440" bIns="45720" anchor="t"/>
          <a:lstStyle/>
          <a:p>
            <a:r>
              <a:rPr lang="en-US" dirty="0">
                <a:cs typeface="Segoe UI Light"/>
              </a:rPr>
              <a:t>References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2320A6-6CBD-026A-209A-567D334E56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729D4-A164-47A3-830D-E792BCE699E4}" type="slidenum">
              <a:rPr lang="en-US" smtClean="0"/>
              <a:t>25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0493BF2-DA77-FCD8-E722-F7ABF3828686}"/>
              </a:ext>
            </a:extLst>
          </p:cNvPr>
          <p:cNvSpPr txBox="1"/>
          <p:nvPr/>
        </p:nvSpPr>
        <p:spPr>
          <a:xfrm>
            <a:off x="447253" y="1068443"/>
            <a:ext cx="11317694" cy="600164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en-US" sz="1600" dirty="0">
                <a:solidFill>
                  <a:srgbClr val="000000"/>
                </a:solidFill>
                <a:ea typeface="+mn-lt"/>
                <a:cs typeface="+mn-lt"/>
              </a:rPr>
              <a:t>[1] Barz M, Sonntag D. Automatic Visual Attention Detection for Mobile Eye Tracking Using Pre-Trained Computer Vision Models and Human Gaze. Sensors. 2021; 21(12):4143. </a:t>
            </a:r>
            <a:endParaRPr lang="en-US"/>
          </a:p>
          <a:p>
            <a:pPr algn="just"/>
            <a:endParaRPr lang="en-US" sz="1600" dirty="0">
              <a:solidFill>
                <a:srgbClr val="000000"/>
              </a:solidFill>
              <a:ea typeface="+mn-lt"/>
              <a:cs typeface="+mn-lt"/>
            </a:endParaRPr>
          </a:p>
          <a:p>
            <a:pPr algn="just"/>
            <a:r>
              <a:rPr lang="en-US" sz="1600" dirty="0">
                <a:solidFill>
                  <a:srgbClr val="000000"/>
                </a:solidFill>
                <a:ea typeface="+mn-lt"/>
                <a:cs typeface="+mn-lt"/>
              </a:rPr>
              <a:t>[2] Batliner, Martin, et al. "Automated areas of interest analysis for usability studies of tangible screen-based user interfaces using mobile eye tracking." AI EDAM 34.4 (2020): 505-514.</a:t>
            </a:r>
            <a:endParaRPr lang="en-US" dirty="0"/>
          </a:p>
          <a:p>
            <a:pPr algn="just"/>
            <a:endParaRPr lang="en-US" sz="1600" dirty="0">
              <a:solidFill>
                <a:srgbClr val="000000"/>
              </a:solidFill>
              <a:ea typeface="+mn-lt"/>
              <a:cs typeface="+mn-lt"/>
            </a:endParaRPr>
          </a:p>
          <a:p>
            <a:pPr algn="just"/>
            <a:r>
              <a:rPr lang="en-US" sz="1600" dirty="0">
                <a:solidFill>
                  <a:srgbClr val="000000"/>
                </a:solidFill>
                <a:ea typeface="+mn-lt"/>
                <a:cs typeface="+mn-lt"/>
              </a:rPr>
              <a:t>[3] </a:t>
            </a:r>
            <a:r>
              <a:rPr lang="en-US" sz="1600" dirty="0" err="1">
                <a:solidFill>
                  <a:srgbClr val="000000"/>
                </a:solidFill>
                <a:ea typeface="+mn-lt"/>
                <a:cs typeface="+mn-lt"/>
              </a:rPr>
              <a:t>Duchowski</a:t>
            </a:r>
            <a:r>
              <a:rPr lang="en-US" sz="1600" dirty="0">
                <a:solidFill>
                  <a:srgbClr val="000000"/>
                </a:solidFill>
                <a:ea typeface="+mn-lt"/>
                <a:cs typeface="+mn-lt"/>
              </a:rPr>
              <a:t>, Andrew T., et al. "Art facing science: Artistic heuristics for face detection: tracking gaze when looking at faces." Proceedings of the 11th ACM symposium on eye tracking research &amp; applications. 2019.</a:t>
            </a:r>
            <a:endParaRPr lang="en-US" dirty="0"/>
          </a:p>
          <a:p>
            <a:pPr algn="just"/>
            <a:endParaRPr lang="en-US" sz="1600" dirty="0">
              <a:solidFill>
                <a:srgbClr val="000000"/>
              </a:solidFill>
              <a:ea typeface="+mn-lt"/>
              <a:cs typeface="+mn-lt"/>
            </a:endParaRPr>
          </a:p>
          <a:p>
            <a:pPr algn="just"/>
            <a:r>
              <a:rPr lang="en-US" sz="1600" dirty="0">
                <a:solidFill>
                  <a:srgbClr val="000000"/>
                </a:solidFill>
                <a:ea typeface="+mn-lt"/>
                <a:cs typeface="+mn-lt"/>
              </a:rPr>
              <a:t>[4] Ducasse, J., </a:t>
            </a:r>
            <a:r>
              <a:rPr lang="en-US" sz="1600" dirty="0" err="1">
                <a:solidFill>
                  <a:srgbClr val="000000"/>
                </a:solidFill>
                <a:ea typeface="+mn-lt"/>
                <a:cs typeface="+mn-lt"/>
              </a:rPr>
              <a:t>Kljun</a:t>
            </a:r>
            <a:r>
              <a:rPr lang="en-US" sz="1600" dirty="0">
                <a:solidFill>
                  <a:srgbClr val="000000"/>
                </a:solidFill>
                <a:ea typeface="+mn-lt"/>
                <a:cs typeface="+mn-lt"/>
              </a:rPr>
              <a:t>, M., Attygalle, N. T., &amp; Pucihar, K. Č. (2022). Interactive Web Documentaries: A Case Study of Video Viewing Behaviour on iOtok. International Journal of Human–Computer Interaction, 38(10), 949–972. </a:t>
            </a:r>
            <a:endParaRPr lang="en-US" dirty="0">
              <a:solidFill>
                <a:srgbClr val="000000"/>
              </a:solidFill>
              <a:ea typeface="+mn-lt"/>
              <a:cs typeface="+mn-lt"/>
            </a:endParaRPr>
          </a:p>
          <a:p>
            <a:pPr algn="just"/>
            <a:endParaRPr lang="en-US" sz="1600" dirty="0">
              <a:solidFill>
                <a:srgbClr val="000000"/>
              </a:solidFill>
              <a:ea typeface="+mn-lt"/>
              <a:cs typeface="+mn-lt"/>
            </a:endParaRPr>
          </a:p>
          <a:p>
            <a:pPr algn="just"/>
            <a:r>
              <a:rPr lang="en-US" sz="1600" dirty="0">
                <a:solidFill>
                  <a:srgbClr val="000000"/>
                </a:solidFill>
                <a:ea typeface="+mn-lt"/>
                <a:cs typeface="+mn-lt"/>
              </a:rPr>
              <a:t>[5] Ducasse</a:t>
            </a:r>
            <a:r>
              <a:rPr lang="en-US" sz="1600" dirty="0">
                <a:cs typeface="Segoe UI Light"/>
              </a:rPr>
              <a:t>, J., </a:t>
            </a:r>
            <a:r>
              <a:rPr lang="en-US" sz="1600" dirty="0" err="1">
                <a:cs typeface="Segoe UI Light"/>
              </a:rPr>
              <a:t>Kljun</a:t>
            </a:r>
            <a:r>
              <a:rPr lang="en-US" sz="1600" dirty="0">
                <a:cs typeface="Segoe UI Light"/>
              </a:rPr>
              <a:t>, M., &amp; </a:t>
            </a:r>
            <a:r>
              <a:rPr lang="en-US" sz="1600" dirty="0" err="1">
                <a:cs typeface="Segoe UI Light"/>
              </a:rPr>
              <a:t>Čopič</a:t>
            </a:r>
            <a:r>
              <a:rPr lang="en-US" sz="1600" dirty="0">
                <a:cs typeface="Segoe UI Light"/>
              </a:rPr>
              <a:t> </a:t>
            </a:r>
            <a:r>
              <a:rPr lang="en-US" sz="1600" dirty="0" err="1">
                <a:cs typeface="Segoe UI Light"/>
              </a:rPr>
              <a:t>Pucihar</a:t>
            </a:r>
            <a:r>
              <a:rPr lang="en-US" sz="1600" dirty="0">
                <a:cs typeface="Segoe UI Light"/>
              </a:rPr>
              <a:t>, K. (2020). Interactive Web Documentaries: A Case Study of Audience Reception and User Engagement on </a:t>
            </a:r>
            <a:r>
              <a:rPr lang="en-US" sz="1600" dirty="0" err="1">
                <a:cs typeface="Segoe UI Light"/>
              </a:rPr>
              <a:t>iOtok</a:t>
            </a:r>
            <a:r>
              <a:rPr lang="en-US" sz="1600" dirty="0">
                <a:cs typeface="Segoe UI Light"/>
              </a:rPr>
              <a:t>. International Journal of Human–Computer Interaction, 36(16), 1558–1584. </a:t>
            </a:r>
            <a:endParaRPr lang="en-US" dirty="0">
              <a:cs typeface="Segoe UI Light"/>
            </a:endParaRPr>
          </a:p>
          <a:p>
            <a:pPr algn="just"/>
            <a:endParaRPr lang="en-US" sz="1600" dirty="0">
              <a:cs typeface="Segoe UI Light"/>
            </a:endParaRPr>
          </a:p>
          <a:p>
            <a:pPr algn="just"/>
            <a:r>
              <a:rPr lang="en-US" sz="1600" dirty="0">
                <a:solidFill>
                  <a:srgbClr val="000000"/>
                </a:solidFill>
                <a:ea typeface="+mn-lt"/>
                <a:cs typeface="+mn-lt"/>
              </a:rPr>
              <a:t>[6] Jayawardena, </a:t>
            </a:r>
            <a:r>
              <a:rPr lang="en-US" sz="1600" dirty="0" err="1">
                <a:solidFill>
                  <a:srgbClr val="000000"/>
                </a:solidFill>
                <a:ea typeface="+mn-lt"/>
                <a:cs typeface="+mn-lt"/>
              </a:rPr>
              <a:t>Gavindya</a:t>
            </a:r>
            <a:r>
              <a:rPr lang="en-US" sz="1600" dirty="0">
                <a:solidFill>
                  <a:srgbClr val="000000"/>
                </a:solidFill>
                <a:ea typeface="+mn-lt"/>
                <a:cs typeface="+mn-lt"/>
              </a:rPr>
              <a:t>, and Sampath Jayarathna. "Automated filtering of eye gaze metrics from dynamic areas of interest." 2020 IEEE 21st International Conference on Information Reuse and Integration for Data Science (IRI). IEEE, 2020.</a:t>
            </a:r>
            <a:endParaRPr lang="en-US" dirty="0"/>
          </a:p>
          <a:p>
            <a:pPr algn="just"/>
            <a:endParaRPr lang="en-US" sz="1600" dirty="0">
              <a:solidFill>
                <a:srgbClr val="000000"/>
              </a:solidFill>
              <a:ea typeface="+mn-lt"/>
              <a:cs typeface="+mn-lt"/>
            </a:endParaRPr>
          </a:p>
          <a:p>
            <a:pPr algn="just"/>
            <a:r>
              <a:rPr lang="en-US" sz="1600" dirty="0">
                <a:solidFill>
                  <a:srgbClr val="000000"/>
                </a:solidFill>
                <a:ea typeface="+mn-lt"/>
                <a:cs typeface="+mn-lt"/>
              </a:rPr>
              <a:t>[7] Kumari N, Ruf V, </a:t>
            </a:r>
            <a:r>
              <a:rPr lang="en-US" sz="1600" dirty="0" err="1">
                <a:solidFill>
                  <a:srgbClr val="000000"/>
                </a:solidFill>
                <a:ea typeface="+mn-lt"/>
                <a:cs typeface="+mn-lt"/>
              </a:rPr>
              <a:t>Mukhametov</a:t>
            </a:r>
            <a:r>
              <a:rPr lang="en-US" sz="1600" dirty="0">
                <a:solidFill>
                  <a:srgbClr val="000000"/>
                </a:solidFill>
                <a:ea typeface="+mn-lt"/>
                <a:cs typeface="+mn-lt"/>
              </a:rPr>
              <a:t> S, Schmidt A, Kuhn J, </a:t>
            </a:r>
            <a:r>
              <a:rPr lang="en-US" sz="1600" dirty="0" err="1">
                <a:solidFill>
                  <a:srgbClr val="000000"/>
                </a:solidFill>
                <a:ea typeface="+mn-lt"/>
                <a:cs typeface="+mn-lt"/>
              </a:rPr>
              <a:t>Küchemann</a:t>
            </a:r>
            <a:r>
              <a:rPr lang="en-US" sz="1600" dirty="0">
                <a:solidFill>
                  <a:srgbClr val="000000"/>
                </a:solidFill>
                <a:ea typeface="+mn-lt"/>
                <a:cs typeface="+mn-lt"/>
              </a:rPr>
              <a:t> S. Mobile Eye-Tracking Data Analysis Using Object Detection via YOLO v4. Sensors. 2021; 21(22):7668. </a:t>
            </a:r>
            <a:endParaRPr lang="en-US"/>
          </a:p>
          <a:p>
            <a:pPr algn="just"/>
            <a:endParaRPr lang="en-US" sz="1600" dirty="0">
              <a:solidFill>
                <a:srgbClr val="000000"/>
              </a:solidFill>
              <a:ea typeface="+mn-lt"/>
              <a:cs typeface="+mn-lt"/>
            </a:endParaRPr>
          </a:p>
          <a:p>
            <a:pPr algn="just"/>
            <a:r>
              <a:rPr lang="en-US" sz="1600" dirty="0">
                <a:solidFill>
                  <a:srgbClr val="000000"/>
                </a:solidFill>
                <a:ea typeface="+mn-lt"/>
                <a:cs typeface="+mn-lt"/>
              </a:rPr>
              <a:t>[8] Lagmay, Ezekiel Adriel D., and Maria Mercedes T. Rodrigo. "Enhanced Automatic Areas of Interest (AOI) Bounding Boxes Estimation Algorithm for Dynamic Eye-Tracking Stimuli." APSIPA Transactions on Signal and Information Processing 11.1 (2022).</a:t>
            </a:r>
            <a:endParaRPr lang="en-US" dirty="0"/>
          </a:p>
          <a:p>
            <a:pPr algn="just"/>
            <a:endParaRPr lang="en-US" sz="1600" dirty="0">
              <a:solidFill>
                <a:srgbClr val="000000"/>
              </a:solidFill>
              <a:cs typeface="Segoe UI Light"/>
            </a:endParaRPr>
          </a:p>
        </p:txBody>
      </p:sp>
    </p:spTree>
    <p:extLst>
      <p:ext uri="{BB962C8B-B14F-4D97-AF65-F5344CB8AC3E}">
        <p14:creationId xmlns:p14="http://schemas.microsoft.com/office/powerpoint/2010/main" val="2895611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2320A6-6CBD-026A-209A-567D334E56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729D4-A164-47A3-830D-E792BCE699E4}" type="slidenum">
              <a:rPr lang="en-US" smtClean="0"/>
              <a:t>26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0493BF2-DA77-FCD8-E722-F7ABF3828686}"/>
              </a:ext>
            </a:extLst>
          </p:cNvPr>
          <p:cNvSpPr txBox="1"/>
          <p:nvPr/>
        </p:nvSpPr>
        <p:spPr>
          <a:xfrm>
            <a:off x="447253" y="1068443"/>
            <a:ext cx="11082371" cy="433965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en-US" sz="1600" dirty="0">
                <a:solidFill>
                  <a:srgbClr val="000000"/>
                </a:solidFill>
                <a:ea typeface="+mn-lt"/>
                <a:cs typeface="+mn-lt"/>
              </a:rPr>
              <a:t>[9] </a:t>
            </a:r>
            <a:r>
              <a:rPr lang="en-US" sz="1600" dirty="0" err="1">
                <a:solidFill>
                  <a:srgbClr val="000000"/>
                </a:solidFill>
                <a:ea typeface="+mn-lt"/>
                <a:cs typeface="+mn-lt"/>
              </a:rPr>
              <a:t>Ryabinin</a:t>
            </a:r>
            <a:r>
              <a:rPr lang="en-US" sz="1600" dirty="0">
                <a:solidFill>
                  <a:srgbClr val="000000"/>
                </a:solidFill>
                <a:ea typeface="+mn-lt"/>
                <a:cs typeface="+mn-lt"/>
              </a:rPr>
              <a:t>, Konstantin, Svetlana Alexeeva, and Tatiana Petrova. "Automatic Areas of Interest Detector for Mobile Eye Trackers." Graphicon-Conference on Computer Graphics and Vision. Vol. 32. 2022.</a:t>
            </a:r>
            <a:endParaRPr lang="en-US" dirty="0"/>
          </a:p>
          <a:p>
            <a:pPr algn="just"/>
            <a:endParaRPr lang="en-US" sz="1600" dirty="0">
              <a:solidFill>
                <a:srgbClr val="000000"/>
              </a:solidFill>
              <a:ea typeface="+mn-lt"/>
              <a:cs typeface="+mn-lt"/>
            </a:endParaRPr>
          </a:p>
          <a:p>
            <a:pPr algn="just"/>
            <a:r>
              <a:rPr lang="en-US" sz="1600" dirty="0">
                <a:solidFill>
                  <a:srgbClr val="000000"/>
                </a:solidFill>
                <a:ea typeface="+mn-lt"/>
                <a:cs typeface="+mn-lt"/>
              </a:rPr>
              <a:t>[10] Wang, Felix Sihan. Algorithmic Gaze Measure Development for Application in Real-World Scenarios. Diss. ETH Zurich, 2023.</a:t>
            </a:r>
            <a:endParaRPr lang="en-US" dirty="0"/>
          </a:p>
          <a:p>
            <a:pPr algn="just"/>
            <a:endParaRPr lang="en-US" sz="1600" dirty="0">
              <a:solidFill>
                <a:srgbClr val="000000"/>
              </a:solidFill>
              <a:ea typeface="+mn-lt"/>
              <a:cs typeface="+mn-lt"/>
            </a:endParaRPr>
          </a:p>
          <a:p>
            <a:pPr algn="just"/>
            <a:r>
              <a:rPr lang="en-US" sz="1600" dirty="0">
                <a:solidFill>
                  <a:srgbClr val="000000"/>
                </a:solidFill>
                <a:ea typeface="+mn-lt"/>
                <a:cs typeface="+mn-lt"/>
              </a:rPr>
              <a:t>[11] Wu, </a:t>
            </a:r>
            <a:r>
              <a:rPr lang="en-US" sz="1600" dirty="0" err="1">
                <a:solidFill>
                  <a:srgbClr val="000000"/>
                </a:solidFill>
                <a:ea typeface="+mn-lt"/>
                <a:cs typeface="+mn-lt"/>
              </a:rPr>
              <a:t>Shaoze</a:t>
            </a:r>
            <a:r>
              <a:rPr lang="en-US" sz="1600" dirty="0">
                <a:solidFill>
                  <a:srgbClr val="000000"/>
                </a:solidFill>
                <a:ea typeface="+mn-lt"/>
                <a:cs typeface="+mn-lt"/>
              </a:rPr>
              <a:t>, et al. "Measuring the impact of Augmented Reality warning systems on onsite construction workers using object detection and eye-tracking." Proceedings of the 28th EG-ICE International Workshop on Intelligent Computing in Engineering, EG-ICE 2021. 2021.</a:t>
            </a:r>
            <a:endParaRPr lang="en-US">
              <a:ea typeface="+mn-lt"/>
              <a:cs typeface="+mn-lt"/>
            </a:endParaRPr>
          </a:p>
          <a:p>
            <a:pPr algn="just"/>
            <a:endParaRPr lang="en-US" sz="1600" dirty="0">
              <a:ea typeface="+mn-lt"/>
              <a:cs typeface="+mn-lt"/>
            </a:endParaRPr>
          </a:p>
          <a:p>
            <a:pPr algn="just"/>
            <a:r>
              <a:rPr lang="en-US" sz="1600" dirty="0">
                <a:ea typeface="+mn-lt"/>
                <a:cs typeface="+mn-lt"/>
              </a:rPr>
              <a:t>[12] Xu, Hui, et al. "Analyzing students' attention by gaze tracking and object detection in classroom teaching." Data Technologies and Applications 57.5 (2023): 643-667.</a:t>
            </a:r>
            <a:endParaRPr lang="en-US" dirty="0">
              <a:ea typeface="+mn-lt"/>
              <a:cs typeface="+mn-lt"/>
            </a:endParaRPr>
          </a:p>
          <a:p>
            <a:pPr algn="just"/>
            <a:endParaRPr lang="en-US" sz="1600" dirty="0">
              <a:ea typeface="+mn-lt"/>
              <a:cs typeface="+mn-lt"/>
            </a:endParaRPr>
          </a:p>
          <a:p>
            <a:pPr algn="just"/>
            <a:r>
              <a:rPr lang="en-US" sz="1600" dirty="0">
                <a:ea typeface="+mn-lt"/>
                <a:cs typeface="+mn-lt"/>
              </a:rPr>
              <a:t>[13] Zhang, </a:t>
            </a:r>
            <a:r>
              <a:rPr lang="en-US" sz="1600" dirty="0" err="1">
                <a:ea typeface="+mn-lt"/>
                <a:cs typeface="+mn-lt"/>
              </a:rPr>
              <a:t>Xuebai</a:t>
            </a:r>
            <a:r>
              <a:rPr lang="en-US" sz="1600" dirty="0">
                <a:ea typeface="+mn-lt"/>
                <a:cs typeface="+mn-lt"/>
              </a:rPr>
              <a:t>, et al. "A complete system for analysis of video lecture based on eye tracking." </a:t>
            </a:r>
            <a:r>
              <a:rPr lang="en-US" sz="1600" dirty="0" err="1">
                <a:ea typeface="+mn-lt"/>
                <a:cs typeface="+mn-lt"/>
              </a:rPr>
              <a:t>Ieee</a:t>
            </a:r>
            <a:r>
              <a:rPr lang="en-US" sz="1600" dirty="0">
                <a:ea typeface="+mn-lt"/>
                <a:cs typeface="+mn-lt"/>
              </a:rPr>
              <a:t> Access 6 (2018): 49056-49066.</a:t>
            </a:r>
            <a:endParaRPr lang="en-US" dirty="0">
              <a:ea typeface="+mn-lt"/>
              <a:cs typeface="+mn-lt"/>
            </a:endParaRPr>
          </a:p>
          <a:p>
            <a:pPr algn="just"/>
            <a:br>
              <a:rPr lang="en-US" dirty="0"/>
            </a:br>
            <a:endParaRPr lang="en-US" dirty="0"/>
          </a:p>
          <a:p>
            <a:pPr algn="just"/>
            <a:endParaRPr lang="en-US" sz="1600" dirty="0">
              <a:cs typeface="Segoe UI Light"/>
            </a:endParaRPr>
          </a:p>
        </p:txBody>
      </p:sp>
    </p:spTree>
    <p:extLst>
      <p:ext uri="{BB962C8B-B14F-4D97-AF65-F5344CB8AC3E}">
        <p14:creationId xmlns:p14="http://schemas.microsoft.com/office/powerpoint/2010/main" val="6039047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>
            <a:extLst>
              <a:ext uri="{FF2B5EF4-FFF2-40B4-BE49-F238E27FC236}">
                <a16:creationId xmlns:a16="http://schemas.microsoft.com/office/drawing/2014/main" id="{21FDCCC3-920F-43F6-DD97-D9B9945202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7622"/>
            <a:ext cx="12192000" cy="6894986"/>
            <a:chOff x="0" y="-7622"/>
            <a:chExt cx="12192000" cy="6894986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59990802-8CAD-3410-772E-766C38FBF0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-7621"/>
              <a:ext cx="12192000" cy="6887364"/>
            </a:xfrm>
            <a:prstGeom prst="rect">
              <a:avLst/>
            </a:prstGeom>
            <a:gradFill>
              <a:gsLst>
                <a:gs pos="8000">
                  <a:schemeClr val="accent5"/>
                </a:gs>
                <a:gs pos="100000">
                  <a:schemeClr val="accent2"/>
                </a:gs>
              </a:gsLst>
              <a:lin ang="4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09CF0F51-7220-9933-BAEE-8EDE4FE1F4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9" y="0"/>
              <a:ext cx="8216919" cy="6887364"/>
            </a:xfrm>
            <a:prstGeom prst="rect">
              <a:avLst/>
            </a:prstGeom>
            <a:gradFill flip="none" rotWithShape="1">
              <a:gsLst>
                <a:gs pos="0">
                  <a:schemeClr val="accent5">
                    <a:lumMod val="75000"/>
                    <a:alpha val="79000"/>
                  </a:schemeClr>
                </a:gs>
                <a:gs pos="40000">
                  <a:schemeClr val="accent5">
                    <a:lumMod val="60000"/>
                    <a:lumOff val="40000"/>
                    <a:alpha val="0"/>
                  </a:schemeClr>
                </a:gs>
              </a:gsLst>
              <a:lin ang="192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A21669C9-C34A-0613-D0DF-E0B0A749F8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739978" y="-7622"/>
              <a:ext cx="8451623" cy="6887367"/>
            </a:xfrm>
            <a:prstGeom prst="rect">
              <a:avLst/>
            </a:prstGeom>
            <a:gradFill>
              <a:gsLst>
                <a:gs pos="0">
                  <a:schemeClr val="accent5">
                    <a:lumMod val="75000"/>
                    <a:alpha val="67000"/>
                  </a:schemeClr>
                </a:gs>
                <a:gs pos="60000">
                  <a:schemeClr val="accent5">
                    <a:alpha val="0"/>
                  </a:schemeClr>
                </a:gs>
              </a:gsLst>
              <a:lin ang="11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11055A15-F7E5-A04E-DAAA-5E98309075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9127281" y="7060"/>
              <a:ext cx="3064320" cy="6872683"/>
            </a:xfrm>
            <a:prstGeom prst="rect">
              <a:avLst/>
            </a:prstGeom>
            <a:gradFill flip="none" rotWithShape="1">
              <a:gsLst>
                <a:gs pos="0">
                  <a:schemeClr val="accent2">
                    <a:alpha val="58000"/>
                  </a:schemeClr>
                </a:gs>
                <a:gs pos="41000">
                  <a:schemeClr val="accent2">
                    <a:alpha val="0"/>
                  </a:schemeClr>
                </a:gs>
              </a:gsLst>
              <a:lin ang="1200000" scaled="0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ACA7EDBA-12CF-4608-9FAC-5C96EEA315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0216" y="880068"/>
            <a:ext cx="6351568" cy="208574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</a:pPr>
            <a:br>
              <a:rPr lang="en-US" sz="4000" kern="1200" dirty="0">
                <a:solidFill>
                  <a:srgbClr val="FFFFFF"/>
                </a:solidFill>
                <a:latin typeface="Segoe UI Variable Small Semibol" pitchFamily="2" charset="0"/>
              </a:rPr>
            </a:br>
            <a:r>
              <a:rPr lang="en-US" sz="4000" kern="1200" dirty="0">
                <a:solidFill>
                  <a:srgbClr val="FFFFFF"/>
                </a:solidFill>
                <a:latin typeface="Segoe UI Variable Small Semibol" pitchFamily="2" charset="0"/>
              </a:rPr>
              <a:t>thank YOU!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C1AC82-15E0-4464-AF57-9E53F234F47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695835" y="3892261"/>
            <a:ext cx="5801987" cy="551372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400" kern="1200" dirty="0">
                <a:solidFill>
                  <a:srgbClr val="FFFFFF"/>
                </a:solidFill>
                <a:latin typeface="Segoe UI Variable Small Semibol" pitchFamily="2" charset="0"/>
              </a:rPr>
              <a:t>https://gitlab.com/karlyy/i-otok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A97E25-5AB1-B867-45ED-BEA00A3A4B10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F91729D4-A164-47A3-830D-E792BCE699E4}" type="slidenum">
              <a:rPr lang="en-US" sz="120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27</a:t>
            </a:fld>
            <a:endParaRPr lang="en-US" sz="1200">
              <a:solidFill>
                <a:srgbClr val="FFFFFF"/>
              </a:solidFill>
            </a:endParaRP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57E93091-65E0-4421-AA30-E3A6171177F3}"/>
              </a:ext>
            </a:extLst>
          </p:cNvPr>
          <p:cNvSpPr txBox="1">
            <a:spLocks/>
          </p:cNvSpPr>
          <p:nvPr/>
        </p:nvSpPr>
        <p:spPr>
          <a:xfrm>
            <a:off x="3733935" y="4566465"/>
            <a:ext cx="5532206" cy="55137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0" i="0" kern="1200" spc="200" baseline="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solidFill>
                  <a:srgbClr val="FFFFFF"/>
                </a:solidFill>
                <a:latin typeface="Segoe UI Variable Small Semibol" pitchFamily="2" charset="0"/>
              </a:rPr>
              <a:t>trajkovskakarolina@gmail.com</a:t>
            </a:r>
          </a:p>
        </p:txBody>
      </p:sp>
      <p:pic>
        <p:nvPicPr>
          <p:cNvPr id="1026" name="Picture 2" descr="Press kit | GitLab">
            <a:extLst>
              <a:ext uri="{FF2B5EF4-FFF2-40B4-BE49-F238E27FC236}">
                <a16:creationId xmlns:a16="http://schemas.microsoft.com/office/drawing/2014/main" id="{32A2365A-070C-4D34-99D5-893AA0B46E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4720" y="3717509"/>
            <a:ext cx="711476" cy="711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Graphic 6" descr="Envelope">
            <a:extLst>
              <a:ext uri="{FF2B5EF4-FFF2-40B4-BE49-F238E27FC236}">
                <a16:creationId xmlns:a16="http://schemas.microsoft.com/office/drawing/2014/main" id="{0E61A29E-1301-4895-BFFB-10ACB0A7A5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226496" y="4600447"/>
            <a:ext cx="387923" cy="387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78974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creenshot of a computer program&#10;&#10;Description automatically generated">
            <a:extLst>
              <a:ext uri="{FF2B5EF4-FFF2-40B4-BE49-F238E27FC236}">
                <a16:creationId xmlns:a16="http://schemas.microsoft.com/office/drawing/2014/main" id="{EF031DD1-5FFE-C744-24DC-1F26898572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258" y="108536"/>
            <a:ext cx="11118525" cy="5959047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FCF52EE5-E475-9A0D-4BCD-BCBABC9083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52741" y="5551043"/>
            <a:ext cx="6739173" cy="1022900"/>
          </a:xfrm>
        </p:spPr>
        <p:txBody>
          <a:bodyPr lIns="1371600" tIns="457200" rIns="91440" bIns="45720" anchor="t" anchorCtr="0"/>
          <a:lstStyle/>
          <a:p>
            <a:pPr algn="ctr"/>
            <a:r>
              <a:rPr lang="en-US" sz="2800" b="1" dirty="0">
                <a:cs typeface="Segoe UI Light"/>
              </a:rPr>
              <a:t>UML Component diagram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46573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screenshot of a computer&#10;&#10;Description automatically generated">
            <a:extLst>
              <a:ext uri="{FF2B5EF4-FFF2-40B4-BE49-F238E27FC236}">
                <a16:creationId xmlns:a16="http://schemas.microsoft.com/office/drawing/2014/main" id="{60BF114E-1B8F-4474-8A74-436D08AB624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8317" t="27620" r="12220" b="17249"/>
          <a:stretch/>
        </p:blipFill>
        <p:spPr>
          <a:xfrm rot="1106363">
            <a:off x="9599098" y="407882"/>
            <a:ext cx="9029601" cy="56612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ringels (Resp 1) - REPLAY">
            <a:hlinkClick r:id="" action="ppaction://media"/>
            <a:extLst>
              <a:ext uri="{FF2B5EF4-FFF2-40B4-BE49-F238E27FC236}">
                <a16:creationId xmlns:a16="http://schemas.microsoft.com/office/drawing/2014/main" id="{F4D211D6-87FC-4DAA-BEED-A8911EA3E571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441" end="33"/>
                </p14:media>
              </p:ext>
            </p:extLst>
          </p:nvPr>
        </p:nvPicPr>
        <p:blipFill rotWithShape="1">
          <a:blip r:embed="rId5"/>
          <a:srcRect l="2012" t="1085" r="1541" b="8283"/>
          <a:stretch>
            <a:fillRect/>
          </a:stretch>
        </p:blipFill>
        <p:spPr>
          <a:xfrm>
            <a:off x="-143316" y="9871"/>
            <a:ext cx="12478632" cy="683825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70AFB83-F167-4BBB-80D7-A876ED265894}"/>
              </a:ext>
            </a:extLst>
          </p:cNvPr>
          <p:cNvSpPr/>
          <p:nvPr/>
        </p:nvSpPr>
        <p:spPr>
          <a:xfrm>
            <a:off x="-252442" y="5658228"/>
            <a:ext cx="6454001" cy="909533"/>
          </a:xfrm>
          <a:prstGeom prst="rect">
            <a:avLst/>
          </a:prstGeom>
          <a:solidFill>
            <a:srgbClr val="627272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latin typeface="Segoe UI Variable Small Semibol" pitchFamily="2" charset="0"/>
              </a:rPr>
              <a:t>WHAT IS EYE TRACKING?</a:t>
            </a:r>
          </a:p>
        </p:txBody>
      </p:sp>
    </p:spTree>
    <p:extLst>
      <p:ext uri="{BB962C8B-B14F-4D97-AF65-F5344CB8AC3E}">
        <p14:creationId xmlns:p14="http://schemas.microsoft.com/office/powerpoint/2010/main" val="2608850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12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 mute="1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creenshot of a computer&#10;&#10;Description automatically generated">
            <a:extLst>
              <a:ext uri="{FF2B5EF4-FFF2-40B4-BE49-F238E27FC236}">
                <a16:creationId xmlns:a16="http://schemas.microsoft.com/office/drawing/2014/main" id="{E08A3FC9-199F-FFE9-2AB6-E739D0A396A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317" t="27620" r="12220" b="17249"/>
          <a:stretch/>
        </p:blipFill>
        <p:spPr>
          <a:xfrm>
            <a:off x="914401" y="-126768"/>
            <a:ext cx="10199076" cy="63944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BCC6087-10DC-6D4C-88BC-427C1743E2FF}"/>
              </a:ext>
            </a:extLst>
          </p:cNvPr>
          <p:cNvSpPr txBox="1"/>
          <p:nvPr/>
        </p:nvSpPr>
        <p:spPr>
          <a:xfrm>
            <a:off x="6254101" y="5658228"/>
            <a:ext cx="4926077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 dirty="0">
                <a:cs typeface="Segoe UI Light"/>
              </a:rPr>
              <a:t>Source: www.tobiipro.com/learn-and-support</a:t>
            </a:r>
            <a:endParaRPr lang="en-US" sz="16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70AFB83-F167-4BBB-80D7-A876ED265894}"/>
              </a:ext>
            </a:extLst>
          </p:cNvPr>
          <p:cNvSpPr/>
          <p:nvPr/>
        </p:nvSpPr>
        <p:spPr>
          <a:xfrm>
            <a:off x="-252442" y="5658228"/>
            <a:ext cx="6454001" cy="909533"/>
          </a:xfrm>
          <a:prstGeom prst="rect">
            <a:avLst/>
          </a:prstGeom>
          <a:solidFill>
            <a:srgbClr val="627272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latin typeface="Segoe UI Variable Small Semibol" pitchFamily="2" charset="0"/>
              </a:rPr>
              <a:t>WHAT IS EYE TRACKING?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A669CCB-622A-4F1D-A479-CF5744617C6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449" t="15040" r="5721" b="6922"/>
          <a:stretch/>
        </p:blipFill>
        <p:spPr>
          <a:xfrm rot="20868320">
            <a:off x="-6085393" y="688983"/>
            <a:ext cx="5436170" cy="306601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3750FB8-5C51-4385-997A-297C9B85E2E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449" t="15040" r="5721" b="6922"/>
          <a:stretch/>
        </p:blipFill>
        <p:spPr>
          <a:xfrm rot="761441">
            <a:off x="12913599" y="668863"/>
            <a:ext cx="5436170" cy="3066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132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A9F529C3-C941-49FD-8C67-82F134F64B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0586029-32A0-47E5-9AEC-AE3ABA6B9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26F50F7-5D70-4765-918D-8347A482E42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449" t="15040" r="5721" b="6922"/>
          <a:stretch/>
        </p:blipFill>
        <p:spPr>
          <a:xfrm>
            <a:off x="572740" y="1895991"/>
            <a:ext cx="5436170" cy="3066016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C730EAB-A532-4295-A302-FB4B90DB9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79958" y="1143000"/>
            <a:ext cx="0" cy="4572000"/>
          </a:xfrm>
          <a:prstGeom prst="line">
            <a:avLst/>
          </a:prstGeom>
          <a:ln>
            <a:solidFill>
              <a:srgbClr val="4E4E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FCA43C01-EC73-44AC-9B61-99C22E7EAAA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449" t="15040" r="5721" b="6922"/>
          <a:stretch/>
        </p:blipFill>
        <p:spPr>
          <a:xfrm>
            <a:off x="6151007" y="1895991"/>
            <a:ext cx="5436170" cy="306601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A4DD95C-5F4B-4781-8CF7-2A84C6DE0784}"/>
              </a:ext>
            </a:extLst>
          </p:cNvPr>
          <p:cNvSpPr/>
          <p:nvPr/>
        </p:nvSpPr>
        <p:spPr>
          <a:xfrm>
            <a:off x="2255520" y="2627376"/>
            <a:ext cx="1612392" cy="996696"/>
          </a:xfrm>
          <a:prstGeom prst="rect">
            <a:avLst/>
          </a:prstGeom>
          <a:noFill/>
          <a:ln w="38100">
            <a:solidFill>
              <a:srgbClr val="FCC2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ADFA1EC-ED88-4A8C-960F-D1A317488362}"/>
              </a:ext>
            </a:extLst>
          </p:cNvPr>
          <p:cNvSpPr/>
          <p:nvPr/>
        </p:nvSpPr>
        <p:spPr>
          <a:xfrm>
            <a:off x="6930225" y="2501481"/>
            <a:ext cx="1612392" cy="996696"/>
          </a:xfrm>
          <a:prstGeom prst="rect">
            <a:avLst/>
          </a:prstGeom>
          <a:noFill/>
          <a:ln w="38100">
            <a:solidFill>
              <a:srgbClr val="FCC2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3A61D39-FBD7-454E-9959-7BB13E59D24C}"/>
              </a:ext>
            </a:extLst>
          </p:cNvPr>
          <p:cNvGrpSpPr/>
          <p:nvPr/>
        </p:nvGrpSpPr>
        <p:grpSpPr>
          <a:xfrm rot="21303279">
            <a:off x="-9925820" y="378843"/>
            <a:ext cx="8833350" cy="5241971"/>
            <a:chOff x="651948" y="1236292"/>
            <a:chExt cx="7615277" cy="4385417"/>
          </a:xfrm>
        </p:grpSpPr>
        <p:pic>
          <p:nvPicPr>
            <p:cNvPr id="16" name="Picture 15" descr="A diagram of a person&amp;#39;s eye&#10;&#10;Description automatically generated">
              <a:extLst>
                <a:ext uri="{FF2B5EF4-FFF2-40B4-BE49-F238E27FC236}">
                  <a16:creationId xmlns:a16="http://schemas.microsoft.com/office/drawing/2014/main" id="{BB43ADA6-A7BC-4756-B9D8-61329F908E0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51948" y="1236292"/>
              <a:ext cx="6755506" cy="4385417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CC0B17FC-4086-4461-82E5-AF1827E695AA}"/>
                </a:ext>
              </a:extLst>
            </p:cNvPr>
            <p:cNvSpPr txBox="1"/>
            <p:nvPr/>
          </p:nvSpPr>
          <p:spPr>
            <a:xfrm>
              <a:off x="3741584" y="1957015"/>
              <a:ext cx="4525641" cy="1544909"/>
            </a:xfrm>
            <a:prstGeom prst="rect">
              <a:avLst/>
            </a:prstGeom>
            <a:solidFill>
              <a:schemeClr val="bg1"/>
            </a:solidFill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2400" dirty="0">
                  <a:solidFill>
                    <a:srgbClr val="000000"/>
                  </a:solidFill>
                  <a:ea typeface="+mn-lt"/>
                  <a:cs typeface="+mn-lt"/>
                </a:rPr>
                <a:t>An eye-tracker estimates where a person’s </a:t>
              </a:r>
              <a:r>
                <a:rPr lang="en-US" sz="2400" b="1" dirty="0">
                  <a:solidFill>
                    <a:srgbClr val="000000"/>
                  </a:solidFill>
                  <a:latin typeface="Segoe UI Variable Text Semibold" pitchFamily="2" charset="0"/>
                  <a:ea typeface="+mn-lt"/>
                  <a:cs typeface="+mn-lt"/>
                </a:rPr>
                <a:t>gaze-points</a:t>
              </a:r>
              <a:r>
                <a:rPr lang="en-US" sz="2400" dirty="0">
                  <a:solidFill>
                    <a:srgbClr val="000000"/>
                  </a:solidFill>
                  <a:ea typeface="+mn-lt"/>
                  <a:cs typeface="+mn-lt"/>
                </a:rPr>
                <a:t> land on the screen (x-y coordinates)</a:t>
              </a:r>
              <a:endParaRPr lang="en-US" sz="2400" dirty="0">
                <a:cs typeface="Segoe UI Light"/>
              </a:endParaRPr>
            </a:p>
            <a:p>
              <a:br>
                <a:rPr lang="en-US" dirty="0"/>
              </a:br>
              <a:endParaRPr lang="en-US" sz="2400" dirty="0">
                <a:cs typeface="Segoe UI Light"/>
              </a:endParaRPr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EFFBE6B2-6A8E-45C3-B992-C8BD343BC18C}"/>
              </a:ext>
            </a:extLst>
          </p:cNvPr>
          <p:cNvSpPr/>
          <p:nvPr/>
        </p:nvSpPr>
        <p:spPr>
          <a:xfrm>
            <a:off x="3561195" y="1058608"/>
            <a:ext cx="5179623" cy="46166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FCC200"/>
                </a:solidFill>
                <a:latin typeface="Segoe UI Variable Small Semibol" pitchFamily="2" charset="0"/>
              </a:rPr>
              <a:t>A measurement of visual attention</a:t>
            </a:r>
          </a:p>
        </p:txBody>
      </p:sp>
    </p:spTree>
    <p:extLst>
      <p:ext uri="{BB962C8B-B14F-4D97-AF65-F5344CB8AC3E}">
        <p14:creationId xmlns:p14="http://schemas.microsoft.com/office/powerpoint/2010/main" val="28245702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D06DCC4A-2BB7-7F12-B458-2A5141E8E0E9}"/>
              </a:ext>
            </a:extLst>
          </p:cNvPr>
          <p:cNvGrpSpPr/>
          <p:nvPr/>
        </p:nvGrpSpPr>
        <p:grpSpPr>
          <a:xfrm>
            <a:off x="685323" y="424235"/>
            <a:ext cx="8833350" cy="5241971"/>
            <a:chOff x="651948" y="1236292"/>
            <a:chExt cx="7615277" cy="4385417"/>
          </a:xfrm>
        </p:grpSpPr>
        <p:pic>
          <p:nvPicPr>
            <p:cNvPr id="6" name="Picture 5" descr="A diagram of a person&amp;#39;s eye&#10;&#10;Description automatically generated">
              <a:extLst>
                <a:ext uri="{FF2B5EF4-FFF2-40B4-BE49-F238E27FC236}">
                  <a16:creationId xmlns:a16="http://schemas.microsoft.com/office/drawing/2014/main" id="{1087CA87-3DD4-6460-DA2D-71D01A07181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51948" y="1236292"/>
              <a:ext cx="6755506" cy="4385417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575E28B-6E33-2946-2460-FBE682EBF4F2}"/>
                </a:ext>
              </a:extLst>
            </p:cNvPr>
            <p:cNvSpPr txBox="1"/>
            <p:nvPr/>
          </p:nvSpPr>
          <p:spPr>
            <a:xfrm>
              <a:off x="3741584" y="1957015"/>
              <a:ext cx="4525641" cy="1544909"/>
            </a:xfrm>
            <a:prstGeom prst="rect">
              <a:avLst/>
            </a:prstGeom>
            <a:solidFill>
              <a:schemeClr val="bg1"/>
            </a:solidFill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2400" dirty="0">
                  <a:solidFill>
                    <a:srgbClr val="000000"/>
                  </a:solidFill>
                  <a:ea typeface="+mn-lt"/>
                  <a:cs typeface="+mn-lt"/>
                </a:rPr>
                <a:t>An eye-tracker estimates where a person’s </a:t>
              </a:r>
              <a:r>
                <a:rPr lang="en-US" sz="2400" b="1" dirty="0">
                  <a:solidFill>
                    <a:srgbClr val="000000"/>
                  </a:solidFill>
                  <a:latin typeface="Segoe UI Variable Text Semibold" pitchFamily="2" charset="0"/>
                  <a:ea typeface="+mn-lt"/>
                  <a:cs typeface="+mn-lt"/>
                </a:rPr>
                <a:t>gaze-points</a:t>
              </a:r>
              <a:r>
                <a:rPr lang="en-US" sz="2400" dirty="0">
                  <a:solidFill>
                    <a:srgbClr val="000000"/>
                  </a:solidFill>
                  <a:ea typeface="+mn-lt"/>
                  <a:cs typeface="+mn-lt"/>
                </a:rPr>
                <a:t> land on the screen (x-y coordinates)</a:t>
              </a:r>
              <a:endParaRPr lang="en-US" sz="2400" dirty="0">
                <a:cs typeface="Segoe UI Light"/>
              </a:endParaRPr>
            </a:p>
            <a:p>
              <a:br>
                <a:rPr lang="en-US" dirty="0"/>
              </a:br>
              <a:endParaRPr lang="en-US" sz="2400" dirty="0">
                <a:cs typeface="Segoe UI Light"/>
              </a:endParaRPr>
            </a:p>
          </p:txBody>
        </p:sp>
      </p:grpSp>
      <p:pic>
        <p:nvPicPr>
          <p:cNvPr id="2" name="Picture 1" descr="A yellow circle with dots&#10;&#10;Description automatically generated">
            <a:extLst>
              <a:ext uri="{FF2B5EF4-FFF2-40B4-BE49-F238E27FC236}">
                <a16:creationId xmlns:a16="http://schemas.microsoft.com/office/drawing/2014/main" id="{1A45EB0A-CA2E-AC1E-B4A3-3D2D7985F4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10431" y="3625062"/>
            <a:ext cx="2002962" cy="21775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3" name="Connector: Curved 2">
            <a:extLst>
              <a:ext uri="{FF2B5EF4-FFF2-40B4-BE49-F238E27FC236}">
                <a16:creationId xmlns:a16="http://schemas.microsoft.com/office/drawing/2014/main" id="{EC13C2CF-570F-00D8-FE8B-B67500A4EFA2}"/>
              </a:ext>
            </a:extLst>
          </p:cNvPr>
          <p:cNvCxnSpPr/>
          <p:nvPr/>
        </p:nvCxnSpPr>
        <p:spPr>
          <a:xfrm>
            <a:off x="4303910" y="2916180"/>
            <a:ext cx="4657654" cy="1887757"/>
          </a:xfrm>
          <a:prstGeom prst="curvedConnector3">
            <a:avLst/>
          </a:prstGeom>
          <a:ln w="28575">
            <a:solidFill>
              <a:srgbClr val="FCC2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506A69C1-6D6C-7CC8-51D6-F331649A140F}"/>
              </a:ext>
            </a:extLst>
          </p:cNvPr>
          <p:cNvSpPr txBox="1"/>
          <p:nvPr/>
        </p:nvSpPr>
        <p:spPr>
          <a:xfrm>
            <a:off x="9518881" y="5797874"/>
            <a:ext cx="1624741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dirty="0">
                <a:latin typeface="Segoe UI Variable Small Semibol" pitchFamily="2" charset="0"/>
              </a:rPr>
              <a:t>A </a:t>
            </a:r>
            <a:r>
              <a:rPr lang="en-US" sz="2400" b="1" dirty="0">
                <a:latin typeface="Segoe UI Variable Small Semibol" pitchFamily="2" charset="0"/>
              </a:rPr>
              <a:t>fixation</a:t>
            </a:r>
            <a:endParaRPr lang="en-US" b="1" dirty="0">
              <a:latin typeface="Segoe UI Variable Small Semibol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FDE2738-28DD-4B70-DEA5-2DD5B6E87B40}"/>
              </a:ext>
            </a:extLst>
          </p:cNvPr>
          <p:cNvSpPr txBox="1"/>
          <p:nvPr/>
        </p:nvSpPr>
        <p:spPr>
          <a:xfrm rot="1380000">
            <a:off x="6219417" y="3817897"/>
            <a:ext cx="2837755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dirty="0">
                <a:cs typeface="Segoe UI Light"/>
              </a:rPr>
              <a:t>Signal-processing</a:t>
            </a:r>
            <a:endParaRPr lang="en-US" sz="2000" dirty="0"/>
          </a:p>
          <a:p>
            <a:pPr algn="ctr"/>
            <a:r>
              <a:rPr lang="en-US" sz="2000" dirty="0"/>
              <a:t>algorithms</a:t>
            </a:r>
            <a:endParaRPr lang="en-US" sz="1600" dirty="0">
              <a:cs typeface="Segoe UI Light"/>
            </a:endParaRPr>
          </a:p>
        </p:txBody>
      </p:sp>
    </p:spTree>
    <p:extLst>
      <p:ext uri="{BB962C8B-B14F-4D97-AF65-F5344CB8AC3E}">
        <p14:creationId xmlns:p14="http://schemas.microsoft.com/office/powerpoint/2010/main" val="2936347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le 26">
            <a:extLst>
              <a:ext uri="{FF2B5EF4-FFF2-40B4-BE49-F238E27FC236}">
                <a16:creationId xmlns:a16="http://schemas.microsoft.com/office/drawing/2014/main" id="{F3F083B8-4B95-4C15-B710-4BC526A23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2491" y="429202"/>
            <a:ext cx="6380319" cy="1124392"/>
          </a:xfrm>
        </p:spPr>
        <p:txBody>
          <a:bodyPr lIns="91440" tIns="45720" rIns="91440" bIns="45720" anchor="b"/>
          <a:lstStyle/>
          <a:p>
            <a:r>
              <a:rPr lang="en-US" sz="2800" dirty="0">
                <a:solidFill>
                  <a:srgbClr val="262626"/>
                </a:solidFill>
                <a:latin typeface="Segoe UI Variable Small Semibol" pitchFamily="2" charset="0"/>
              </a:rPr>
              <a:t>Why eye-tracking data? </a:t>
            </a:r>
            <a:endParaRPr lang="en-US" sz="2800" dirty="0">
              <a:latin typeface="Segoe UI Variable Small Semibol" pitchFamily="2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FE626F-057D-4E99-A748-F977659F21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F91729D4-A164-47A3-830D-E792BCE699E4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C3E32BB-ED3A-6684-EB69-967CD200AE69}"/>
              </a:ext>
            </a:extLst>
          </p:cNvPr>
          <p:cNvSpPr txBox="1"/>
          <p:nvPr/>
        </p:nvSpPr>
        <p:spPr>
          <a:xfrm>
            <a:off x="803558" y="2080950"/>
            <a:ext cx="5981313" cy="378565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buFont typeface="Courier New"/>
              <a:buChar char="o"/>
            </a:pPr>
            <a:r>
              <a:rPr lang="en-US" sz="2400" dirty="0">
                <a:solidFill>
                  <a:srgbClr val="333333"/>
                </a:solidFill>
                <a:ea typeface="+mn-lt"/>
                <a:cs typeface="+mn-lt"/>
              </a:rPr>
              <a:t>What part of the visual information was </a:t>
            </a:r>
            <a:r>
              <a:rPr lang="en-US" sz="2400" b="1" dirty="0">
                <a:solidFill>
                  <a:srgbClr val="627272"/>
                </a:solidFill>
                <a:latin typeface="Segoe UI Variable Text Semibold" pitchFamily="2" charset="0"/>
                <a:ea typeface="+mn-lt"/>
                <a:cs typeface="+mn-lt"/>
              </a:rPr>
              <a:t>noticed first</a:t>
            </a:r>
            <a:r>
              <a:rPr lang="en-US" sz="2400" dirty="0">
                <a:solidFill>
                  <a:srgbClr val="333333"/>
                </a:solidFill>
                <a:ea typeface="+mn-lt"/>
                <a:cs typeface="+mn-lt"/>
              </a:rPr>
              <a:t>?</a:t>
            </a:r>
            <a:endParaRPr lang="en-US" sz="2400" dirty="0">
              <a:solidFill>
                <a:srgbClr val="000000"/>
              </a:solidFill>
              <a:ea typeface="+mn-lt"/>
              <a:cs typeface="+mn-lt"/>
            </a:endParaRPr>
          </a:p>
          <a:p>
            <a:pPr marL="342900" indent="-342900">
              <a:buFont typeface="Courier New"/>
              <a:buChar char="o"/>
            </a:pPr>
            <a:endParaRPr lang="en-US" sz="2400" dirty="0">
              <a:solidFill>
                <a:srgbClr val="333333"/>
              </a:solidFill>
              <a:ea typeface="+mn-lt"/>
              <a:cs typeface="+mn-lt"/>
            </a:endParaRPr>
          </a:p>
          <a:p>
            <a:pPr marL="342900" indent="-342900">
              <a:buFont typeface="Courier New"/>
              <a:buChar char="o"/>
            </a:pPr>
            <a:r>
              <a:rPr lang="en-US" sz="2400" dirty="0">
                <a:solidFill>
                  <a:srgbClr val="5F5F5F"/>
                </a:solidFill>
                <a:latin typeface="Segoe UI Light"/>
                <a:ea typeface="+mn-lt"/>
                <a:cs typeface="Arial"/>
              </a:rPr>
              <a:t>Was an important part of the visual information </a:t>
            </a:r>
            <a:r>
              <a:rPr lang="en-US" sz="2400" b="1" dirty="0">
                <a:solidFill>
                  <a:srgbClr val="627272"/>
                </a:solidFill>
                <a:latin typeface="Segoe UI Variable Text Semibold" pitchFamily="2" charset="0"/>
                <a:ea typeface="+mn-lt"/>
                <a:cs typeface="Arial"/>
              </a:rPr>
              <a:t>overlooked</a:t>
            </a:r>
            <a:r>
              <a:rPr lang="en-US" sz="2400" dirty="0">
                <a:solidFill>
                  <a:srgbClr val="5F5F5F"/>
                </a:solidFill>
                <a:latin typeface="Segoe UI Light"/>
                <a:ea typeface="+mn-lt"/>
                <a:cs typeface="Arial"/>
              </a:rPr>
              <a:t>? </a:t>
            </a:r>
          </a:p>
          <a:p>
            <a:pPr marL="342900" indent="-342900">
              <a:buFont typeface="Courier New"/>
              <a:buChar char="o"/>
            </a:pPr>
            <a:endParaRPr lang="en-US" sz="2400" dirty="0">
              <a:solidFill>
                <a:srgbClr val="5F5F5F"/>
              </a:solidFill>
              <a:latin typeface="Segoe UI Light"/>
              <a:ea typeface="+mn-lt"/>
              <a:cs typeface="Arial"/>
            </a:endParaRPr>
          </a:p>
          <a:p>
            <a:pPr marL="342900" indent="-342900">
              <a:buFont typeface="Courier New"/>
              <a:buChar char="o"/>
            </a:pPr>
            <a:r>
              <a:rPr lang="en-US" sz="2400" dirty="0">
                <a:solidFill>
                  <a:srgbClr val="5F5F5F"/>
                </a:solidFill>
                <a:latin typeface="Segoe UI Light"/>
                <a:ea typeface="+mn-lt"/>
                <a:cs typeface="Arial"/>
              </a:rPr>
              <a:t>What part of the visual information was </a:t>
            </a:r>
            <a:r>
              <a:rPr lang="en-US" sz="2400" b="1" dirty="0">
                <a:solidFill>
                  <a:srgbClr val="627272"/>
                </a:solidFill>
                <a:latin typeface="Segoe UI Variable Text Semibold" pitchFamily="2" charset="0"/>
                <a:ea typeface="+mn-lt"/>
                <a:cs typeface="Arial"/>
              </a:rPr>
              <a:t>looked at longest</a:t>
            </a:r>
            <a:r>
              <a:rPr lang="en-US" sz="2400" dirty="0">
                <a:solidFill>
                  <a:srgbClr val="5F5F5F"/>
                </a:solidFill>
                <a:latin typeface="Segoe UI Light"/>
                <a:ea typeface="+mn-lt"/>
                <a:cs typeface="Arial"/>
              </a:rPr>
              <a:t>? </a:t>
            </a:r>
          </a:p>
          <a:p>
            <a:pPr marL="342900" indent="-342900">
              <a:buFont typeface="Courier New"/>
              <a:buChar char="o"/>
            </a:pPr>
            <a:endParaRPr lang="en-US" sz="2400" dirty="0">
              <a:solidFill>
                <a:srgbClr val="5F5F5F"/>
              </a:solidFill>
              <a:latin typeface="Segoe UI Light"/>
              <a:ea typeface="+mn-lt"/>
              <a:cs typeface="Arial"/>
            </a:endParaRPr>
          </a:p>
          <a:p>
            <a:pPr marL="342900" indent="-342900">
              <a:buFont typeface="Courier New"/>
              <a:buChar char="o"/>
            </a:pPr>
            <a:r>
              <a:rPr lang="en-US" sz="2400" dirty="0">
                <a:solidFill>
                  <a:srgbClr val="5F5F5F"/>
                </a:solidFill>
                <a:latin typeface="Segoe UI Light"/>
                <a:ea typeface="+mn-lt"/>
                <a:cs typeface="Arial"/>
              </a:rPr>
              <a:t>Etc.</a:t>
            </a:r>
          </a:p>
        </p:txBody>
      </p:sp>
      <p:pic>
        <p:nvPicPr>
          <p:cNvPr id="5" name="Picture 4" descr="A group of people sitting around a table with cans of chips">
            <a:extLst>
              <a:ext uri="{FF2B5EF4-FFF2-40B4-BE49-F238E27FC236}">
                <a16:creationId xmlns:a16="http://schemas.microsoft.com/office/drawing/2014/main" id="{1211B4A5-90D3-29C0-BACB-43935BD5F82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025" r="35348" b="13651"/>
          <a:stretch/>
        </p:blipFill>
        <p:spPr>
          <a:xfrm>
            <a:off x="7198988" y="-105"/>
            <a:ext cx="3616678" cy="4433118"/>
          </a:xfrm>
          <a:prstGeom prst="rect">
            <a:avLst/>
          </a:prstGeom>
        </p:spPr>
      </p:pic>
      <p:pic>
        <p:nvPicPr>
          <p:cNvPr id="6" name="Picture 5" descr="A screenshot of a video chat&#10;&#10;Description automatically generated">
            <a:extLst>
              <a:ext uri="{FF2B5EF4-FFF2-40B4-BE49-F238E27FC236}">
                <a16:creationId xmlns:a16="http://schemas.microsoft.com/office/drawing/2014/main" id="{2B93EB1E-948F-6F13-8364-A5E053029A0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671" t="29468" r="34452" b="29120"/>
          <a:stretch/>
        </p:blipFill>
        <p:spPr>
          <a:xfrm>
            <a:off x="7182810" y="4690610"/>
            <a:ext cx="3637114" cy="2164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27109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people sitting around a table with cans of chips">
            <a:extLst>
              <a:ext uri="{FF2B5EF4-FFF2-40B4-BE49-F238E27FC236}">
                <a16:creationId xmlns:a16="http://schemas.microsoft.com/office/drawing/2014/main" id="{E7FB7CC5-887D-C9AB-3C7E-7C3653360B9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984" r="35384" b="6547"/>
          <a:stretch/>
        </p:blipFill>
        <p:spPr>
          <a:xfrm>
            <a:off x="839309" y="488626"/>
            <a:ext cx="4126963" cy="5474648"/>
          </a:xfrm>
          <a:prstGeom prst="rect">
            <a:avLst/>
          </a:prstGeom>
        </p:spPr>
      </p:pic>
      <p:sp>
        <p:nvSpPr>
          <p:cNvPr id="19" name="Title 18">
            <a:extLst>
              <a:ext uri="{FF2B5EF4-FFF2-40B4-BE49-F238E27FC236}">
                <a16:creationId xmlns:a16="http://schemas.microsoft.com/office/drawing/2014/main" id="{E8D036FB-049F-42B9-8221-9EAE476894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3483" y="472294"/>
            <a:ext cx="5469207" cy="515926"/>
          </a:xfrm>
        </p:spPr>
        <p:txBody>
          <a:bodyPr lIns="91440" tIns="45720" rIns="91440" bIns="45720" anchor="b"/>
          <a:lstStyle/>
          <a:p>
            <a:r>
              <a:rPr lang="en-US" dirty="0">
                <a:solidFill>
                  <a:srgbClr val="262626"/>
                </a:solidFill>
                <a:latin typeface="Segoe UI Variable Small Semibol" pitchFamily="2" charset="0"/>
              </a:rPr>
              <a:t>Area of interest (AOI)</a:t>
            </a:r>
            <a:endParaRPr lang="en-US" dirty="0">
              <a:latin typeface="Segoe UI Variable Small Semibol" pitchFamily="2" charset="0"/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558E8B1-0215-4BC8-AF46-4F9A87F2AEF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883484" y="1187085"/>
            <a:ext cx="4908391" cy="1367971"/>
          </a:xfrm>
        </p:spPr>
        <p:txBody>
          <a:bodyPr lIns="91440" tIns="45720" rIns="91440" bIns="45720" anchor="t"/>
          <a:lstStyle/>
          <a:p>
            <a:pPr marL="342900" indent="-342900">
              <a:buFont typeface="Courier New"/>
              <a:buChar char="o"/>
            </a:pPr>
            <a:r>
              <a:rPr lang="en-US" sz="2000" dirty="0"/>
              <a:t>Give </a:t>
            </a:r>
            <a:r>
              <a:rPr lang="en-US" sz="2000" b="1" dirty="0">
                <a:solidFill>
                  <a:srgbClr val="627272"/>
                </a:solidFill>
                <a:latin typeface="Segoe UI Variable Text Semibold" pitchFamily="2" charset="0"/>
              </a:rPr>
              <a:t>semantic meaning</a:t>
            </a:r>
            <a:r>
              <a:rPr lang="en-US" sz="2000" dirty="0"/>
              <a:t> to the data</a:t>
            </a:r>
          </a:p>
          <a:p>
            <a:pPr marL="342900" indent="-342900">
              <a:buFont typeface="Courier New"/>
              <a:buChar char="o"/>
            </a:pPr>
            <a:r>
              <a:rPr lang="en-US" sz="2000" dirty="0">
                <a:ea typeface="+mn-lt"/>
                <a:cs typeface="+mn-lt"/>
              </a:rPr>
              <a:t>Manual annotation and analysis is </a:t>
            </a:r>
            <a:r>
              <a:rPr lang="en-US" sz="2000" b="1" dirty="0">
                <a:solidFill>
                  <a:srgbClr val="627272"/>
                </a:solidFill>
                <a:latin typeface="Segoe UI Variable Small Semibol" pitchFamily="2" charset="0"/>
                <a:ea typeface="+mn-lt"/>
                <a:cs typeface="+mn-lt"/>
              </a:rPr>
              <a:t>time consuming</a:t>
            </a:r>
            <a:r>
              <a:rPr lang="en-US" sz="2000" b="1" dirty="0">
                <a:ea typeface="+mn-lt"/>
                <a:cs typeface="+mn-lt"/>
              </a:rPr>
              <a:t> </a:t>
            </a:r>
            <a:endParaRPr lang="en-US" sz="2000" b="1" dirty="0">
              <a:cs typeface="Segoe UI Light"/>
            </a:endParaRPr>
          </a:p>
          <a:p>
            <a:pPr marL="342900" indent="-342900">
              <a:buFont typeface="Courier New"/>
              <a:buChar char="o"/>
            </a:pPr>
            <a:endParaRPr lang="en-US" sz="2000" dirty="0">
              <a:cs typeface="Segoe UI Light"/>
            </a:endParaRPr>
          </a:p>
          <a:p>
            <a:pPr marL="342900" indent="-342900">
              <a:buFont typeface="Courier New"/>
              <a:buChar char="o"/>
            </a:pPr>
            <a:endParaRPr lang="en-US" sz="2000" dirty="0">
              <a:cs typeface="Segoe UI Ligh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202679-6595-4663-A854-969937BBAD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F91729D4-A164-47A3-830D-E792BCE699E4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CB5CC355-F6A6-4B5D-BE90-7C2313A812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692796" y="-7690"/>
            <a:ext cx="2349500" cy="993775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942FCF7-26AE-AAAD-B42C-79B630F921B5}"/>
              </a:ext>
            </a:extLst>
          </p:cNvPr>
          <p:cNvSpPr/>
          <p:nvPr/>
        </p:nvSpPr>
        <p:spPr>
          <a:xfrm>
            <a:off x="931642" y="3962956"/>
            <a:ext cx="3921240" cy="1902218"/>
          </a:xfrm>
          <a:prstGeom prst="rect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A screenshot of a computer&#10;&#10;Description automatically generated">
            <a:extLst>
              <a:ext uri="{FF2B5EF4-FFF2-40B4-BE49-F238E27FC236}">
                <a16:creationId xmlns:a16="http://schemas.microsoft.com/office/drawing/2014/main" id="{340994DF-4673-3549-54BD-F1BCB98059B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874" t="14950" r="22325" b="20586"/>
          <a:stretch/>
        </p:blipFill>
        <p:spPr>
          <a:xfrm>
            <a:off x="5883484" y="2933991"/>
            <a:ext cx="5357506" cy="2881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99051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people sitting around a table with cans of chips">
            <a:extLst>
              <a:ext uri="{FF2B5EF4-FFF2-40B4-BE49-F238E27FC236}">
                <a16:creationId xmlns:a16="http://schemas.microsoft.com/office/drawing/2014/main" id="{E7FB7CC5-887D-C9AB-3C7E-7C3653360B9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984" r="35384" b="6547"/>
          <a:stretch/>
        </p:blipFill>
        <p:spPr>
          <a:xfrm>
            <a:off x="7419207" y="488626"/>
            <a:ext cx="4126963" cy="5474648"/>
          </a:xfrm>
          <a:prstGeom prst="rect">
            <a:avLst/>
          </a:prstGeom>
        </p:spPr>
      </p:pic>
      <p:sp>
        <p:nvSpPr>
          <p:cNvPr id="19" name="Title 18">
            <a:extLst>
              <a:ext uri="{FF2B5EF4-FFF2-40B4-BE49-F238E27FC236}">
                <a16:creationId xmlns:a16="http://schemas.microsoft.com/office/drawing/2014/main" id="{E8D036FB-049F-42B9-8221-9EAE476894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7504" y="488626"/>
            <a:ext cx="5283756" cy="515926"/>
          </a:xfrm>
        </p:spPr>
        <p:txBody>
          <a:bodyPr lIns="91440" tIns="45720" rIns="91440" bIns="45720" anchor="b"/>
          <a:lstStyle/>
          <a:p>
            <a:pPr algn="ctr"/>
            <a:r>
              <a:rPr lang="en-US" dirty="0">
                <a:solidFill>
                  <a:srgbClr val="262626"/>
                </a:solidFill>
                <a:latin typeface="Segoe UI Variable Small Semibol" pitchFamily="2" charset="0"/>
              </a:rPr>
              <a:t>Automated AOI</a:t>
            </a:r>
            <a:endParaRPr lang="en-US" dirty="0">
              <a:latin typeface="Segoe UI Variable Small Semibol" pitchFamily="2" charset="0"/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558E8B1-0215-4BC8-AF46-4F9A87F2AEF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88339" y="1387652"/>
            <a:ext cx="6123207" cy="3058831"/>
          </a:xfrm>
        </p:spPr>
        <p:txBody>
          <a:bodyPr lIns="91440" tIns="45720" rIns="91440" bIns="45720" anchor="t"/>
          <a:lstStyle/>
          <a:p>
            <a:pPr marL="342900" indent="-342900">
              <a:buFont typeface="Courier New"/>
              <a:buChar char="o"/>
            </a:pPr>
            <a:r>
              <a:rPr lang="en-US" sz="2400" dirty="0"/>
              <a:t>Use of object detection, segmentation or image classification to </a:t>
            </a:r>
            <a:r>
              <a:rPr lang="en-US" sz="2400" b="1" dirty="0">
                <a:solidFill>
                  <a:srgbClr val="627272"/>
                </a:solidFill>
                <a:latin typeface="Segoe UI Variable Small Semibol" pitchFamily="2" charset="0"/>
              </a:rPr>
              <a:t>automatically define the AOI</a:t>
            </a:r>
            <a:r>
              <a:rPr lang="en-US" sz="2400" dirty="0"/>
              <a:t> and check whether an </a:t>
            </a:r>
            <a:r>
              <a:rPr lang="en-US" sz="2400" b="1" dirty="0">
                <a:solidFill>
                  <a:srgbClr val="627272"/>
                </a:solidFill>
                <a:latin typeface="Segoe UI Variable Text Semibold" pitchFamily="2" charset="0"/>
              </a:rPr>
              <a:t>AOI contains fixation point or not</a:t>
            </a:r>
            <a:endParaRPr lang="en-US" b="1" dirty="0">
              <a:solidFill>
                <a:srgbClr val="627272"/>
              </a:solidFill>
              <a:latin typeface="Segoe UI Variable Text Semibold" pitchFamily="2" charset="0"/>
              <a:cs typeface="Segoe UI Light"/>
            </a:endParaRPr>
          </a:p>
          <a:p>
            <a:pPr marL="342900" indent="-342900">
              <a:buFont typeface="Courier New"/>
              <a:buChar char="o"/>
            </a:pPr>
            <a:r>
              <a:rPr lang="en-US" sz="2400" dirty="0">
                <a:cs typeface="Segoe UI Light"/>
              </a:rPr>
              <a:t>DNNs era sparked this area of research</a:t>
            </a:r>
          </a:p>
          <a:p>
            <a:pPr marL="342900" indent="-342900">
              <a:buFont typeface="Courier New"/>
              <a:buChar char="o"/>
            </a:pPr>
            <a:endParaRPr lang="en-US" sz="2400" dirty="0">
              <a:cs typeface="Segoe UI Light"/>
            </a:endParaRPr>
          </a:p>
          <a:p>
            <a:pPr marL="342900" indent="-342900">
              <a:buFont typeface="Courier New"/>
              <a:buChar char="o"/>
            </a:pPr>
            <a:endParaRPr lang="en-US" sz="2400" dirty="0">
              <a:cs typeface="Segoe UI Light"/>
            </a:endParaRPr>
          </a:p>
          <a:p>
            <a:pPr marL="342900" indent="-342900">
              <a:buFont typeface="Courier New"/>
              <a:buChar char="o"/>
            </a:pPr>
            <a:endParaRPr lang="en-US" sz="2400" dirty="0">
              <a:cs typeface="Segoe UI Ligh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202679-6595-4663-A854-969937BBAD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F91729D4-A164-47A3-830D-E792BCE699E4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CB5CC355-F6A6-4B5D-BE90-7C2313A812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272694" y="-7690"/>
            <a:ext cx="2349500" cy="993775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942FCF7-26AE-AAAD-B42C-79B630F921B5}"/>
              </a:ext>
            </a:extLst>
          </p:cNvPr>
          <p:cNvSpPr/>
          <p:nvPr/>
        </p:nvSpPr>
        <p:spPr>
          <a:xfrm>
            <a:off x="7522664" y="3896211"/>
            <a:ext cx="3921240" cy="1902218"/>
          </a:xfrm>
          <a:prstGeom prst="rect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5153BED-67E7-4CB0-8C20-9F2672A0FBFF}"/>
              </a:ext>
            </a:extLst>
          </p:cNvPr>
          <p:cNvSpPr txBox="1"/>
          <p:nvPr/>
        </p:nvSpPr>
        <p:spPr>
          <a:xfrm>
            <a:off x="7419766" y="3531897"/>
            <a:ext cx="1724233" cy="400110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b="1" dirty="0">
                <a:solidFill>
                  <a:srgbClr val="FFFF00"/>
                </a:solidFill>
                <a:cs typeface="Segoe UI Light"/>
              </a:rPr>
              <a:t>Pringles, 0.93 </a:t>
            </a:r>
            <a:endParaRPr lang="en-US" sz="2000" b="1" dirty="0">
              <a:solidFill>
                <a:srgbClr val="FFFF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7977A00-E3AE-95AC-B2A1-CA57C5BEC266}"/>
              </a:ext>
            </a:extLst>
          </p:cNvPr>
          <p:cNvSpPr txBox="1"/>
          <p:nvPr/>
        </p:nvSpPr>
        <p:spPr>
          <a:xfrm>
            <a:off x="728625" y="4847320"/>
            <a:ext cx="3123088" cy="858807"/>
          </a:xfrm>
          <a:prstGeom prst="rect">
            <a:avLst/>
          </a:prstGeom>
          <a:solidFill>
            <a:srgbClr val="627272">
              <a:alpha val="80000"/>
            </a:srgb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Segoe UI Variable Text Semibold" pitchFamily="2" charset="0"/>
                <a:cs typeface="Segoe UI Light"/>
              </a:rPr>
              <a:t>AOI Bounding Box: </a:t>
            </a:r>
            <a:br>
              <a:rPr lang="en-US" sz="2400" dirty="0">
                <a:solidFill>
                  <a:schemeClr val="bg1"/>
                </a:solidFill>
                <a:latin typeface="Segoe UI Variable Text Semibold" pitchFamily="2" charset="0"/>
                <a:cs typeface="Segoe UI Light"/>
              </a:rPr>
            </a:br>
            <a:r>
              <a:rPr lang="en-US" sz="2400" dirty="0">
                <a:solidFill>
                  <a:schemeClr val="bg1"/>
                </a:solidFill>
                <a:latin typeface="Segoe UI Variable Text Semibold" pitchFamily="2" charset="0"/>
                <a:cs typeface="Segoe UI Light"/>
              </a:rPr>
              <a:t>(x, y, w, h)</a:t>
            </a:r>
            <a:endParaRPr lang="en-US" dirty="0">
              <a:solidFill>
                <a:schemeClr val="bg1"/>
              </a:solidFill>
              <a:latin typeface="Segoe UI Variable Text Semibold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6E8EC55-7F3D-0375-7228-321ADD4AD1F1}"/>
              </a:ext>
            </a:extLst>
          </p:cNvPr>
          <p:cNvSpPr txBox="1"/>
          <p:nvPr/>
        </p:nvSpPr>
        <p:spPr>
          <a:xfrm>
            <a:off x="878617" y="5778608"/>
            <a:ext cx="2933978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 dirty="0">
                <a:solidFill>
                  <a:srgbClr val="627272"/>
                </a:solidFill>
                <a:cs typeface="Segoe UI Light"/>
              </a:rPr>
              <a:t>Object Detection algorithm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272F9F4-379F-5AD9-723E-D539488380CA}"/>
              </a:ext>
            </a:extLst>
          </p:cNvPr>
          <p:cNvSpPr txBox="1"/>
          <p:nvPr/>
        </p:nvSpPr>
        <p:spPr>
          <a:xfrm>
            <a:off x="4105187" y="4847320"/>
            <a:ext cx="2541980" cy="858807"/>
          </a:xfrm>
          <a:prstGeom prst="rect">
            <a:avLst/>
          </a:prstGeom>
          <a:solidFill>
            <a:srgbClr val="627272">
              <a:alpha val="80000"/>
            </a:srgb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Segoe UI Variable Small Semibol" pitchFamily="2" charset="0"/>
                <a:cs typeface="Segoe UI Light"/>
              </a:rPr>
              <a:t>Fixation Point: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  <a:latin typeface="Segoe UI Variable Small Semibol" pitchFamily="2" charset="0"/>
                <a:cs typeface="Segoe UI Light"/>
              </a:rPr>
              <a:t>(x, y)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AC1CEB9-684E-6E3C-08E8-7DE64DA447BC}"/>
              </a:ext>
            </a:extLst>
          </p:cNvPr>
          <p:cNvSpPr txBox="1"/>
          <p:nvPr/>
        </p:nvSpPr>
        <p:spPr>
          <a:xfrm>
            <a:off x="3999723" y="5778608"/>
            <a:ext cx="1601435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 dirty="0">
                <a:solidFill>
                  <a:srgbClr val="627272"/>
                </a:solidFill>
                <a:cs typeface="Segoe UI Light"/>
              </a:rPr>
              <a:t>Eye-tracker + </a:t>
            </a:r>
            <a:endParaRPr lang="en-US" dirty="0"/>
          </a:p>
        </p:txBody>
      </p:sp>
      <p:pic>
        <p:nvPicPr>
          <p:cNvPr id="1026" name="Picture 2" descr="Media Kit - iMotions">
            <a:extLst>
              <a:ext uri="{FF2B5EF4-FFF2-40B4-BE49-F238E27FC236}">
                <a16:creationId xmlns:a16="http://schemas.microsoft.com/office/drawing/2014/main" id="{CE4B9198-E72D-430E-B0AC-646A35473B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5028" y="5850383"/>
            <a:ext cx="1322829" cy="225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40610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2" grpId="0"/>
      <p:bldP spid="13" grpId="0" animBg="1"/>
      <p:bldP spid="15" grpId="0"/>
    </p:bldLst>
  </p:timing>
</p:sld>
</file>

<file path=ppt/theme/theme1.xml><?xml version="1.0" encoding="utf-8"?>
<a:theme xmlns:a="http://schemas.openxmlformats.org/drawingml/2006/main" name="Office Theme">
  <a:themeElements>
    <a:clrScheme name="Custom 17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BED6DA"/>
      </a:accent1>
      <a:accent2>
        <a:srgbClr val="3E7090"/>
      </a:accent2>
      <a:accent3>
        <a:srgbClr val="93A5A8"/>
      </a:accent3>
      <a:accent4>
        <a:srgbClr val="627272"/>
      </a:accent4>
      <a:accent5>
        <a:srgbClr val="BDA07D"/>
      </a:accent5>
      <a:accent6>
        <a:srgbClr val="D8CAB7"/>
      </a:accent6>
      <a:hlink>
        <a:srgbClr val="0563C1"/>
      </a:hlink>
      <a:folHlink>
        <a:srgbClr val="954F72"/>
      </a:folHlink>
    </a:clrScheme>
    <a:fontScheme name="Custom 24">
      <a:majorFont>
        <a:latin typeface="Segoe UI Light"/>
        <a:ea typeface=""/>
        <a:cs typeface=""/>
      </a:majorFont>
      <a:minorFont>
        <a:latin typeface="Segoe U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astal_Presentation_TM33468121_Win32_JC_SL_v3" id="{5CC0C496-FD8A-42BF-932F-4FD62E56F269}" vid="{DBEAE538-0105-45CF-A6D4-E0B303E1878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/>
    <MediaServiceKeyPoints xmlns="71af3243-3dd4-4a8d-8c0d-dd76da1f02a5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0" ma:contentTypeDescription="Create a new document." ma:contentTypeScope="" ma:versionID="1267097ee5f5874adfcc408041ae252e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395891a93df65b14727750f2c06c306c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  <xsd:element ref="ns1:_ip_UnifiedCompliancePolicyProperties" minOccurs="0"/>
                <xsd:element ref="ns1:_ip_UnifiedCompliancePolicyUIAction" minOccurs="0"/>
                <xsd:element ref="ns2:Image" minOccurs="0"/>
                <xsd:element ref="ns4:TaxCatchAll" minOccurs="0"/>
                <xsd:element ref="ns2:ImageTagsTaxHTFiel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22" nillable="true" ma:displayName="Image" ma:format="Image" ma:internalName="Imag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2AF5DA8-6387-4138-BF96-B65D39F2FC21}">
  <ds:schemaRefs>
    <ds:schemaRef ds:uri="http://purl.org/dc/terms/"/>
    <ds:schemaRef ds:uri="http://schemas.microsoft.com/sharepoint/v3"/>
    <ds:schemaRef ds:uri="http://schemas.microsoft.com/office/2006/documentManagement/types"/>
    <ds:schemaRef ds:uri="http://www.w3.org/XML/1998/namespace"/>
    <ds:schemaRef ds:uri="http://schemas.microsoft.com/office/infopath/2007/PartnerControls"/>
    <ds:schemaRef ds:uri="http://schemas.openxmlformats.org/package/2006/metadata/core-properties"/>
    <ds:schemaRef ds:uri="230e9df3-be65-4c73-a93b-d1236ebd677e"/>
    <ds:schemaRef ds:uri="16c05727-aa75-4e4a-9b5f-8a80a1165891"/>
    <ds:schemaRef ds:uri="http://purl.org/dc/elements/1.1/"/>
    <ds:schemaRef ds:uri="71af3243-3dd4-4a8d-8c0d-dd76da1f02a5"/>
    <ds:schemaRef ds:uri="http://schemas.microsoft.com/office/2006/metadata/properties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13EF380A-18DE-4A59-8A28-3F29B5D010E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7279BBA1-1277-4614-8DDE-B2EB22751222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f42aa342-8706-4288-bd11-ebb85995028c}" enabled="1" method="Standard" siteId="{72f988bf-86f1-41af-91ab-2d7cd011db47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13</TotalTime>
  <Words>1320</Words>
  <Application>Microsoft Office PowerPoint</Application>
  <PresentationFormat>Widescreen</PresentationFormat>
  <Paragraphs>159</Paragraphs>
  <Slides>28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7" baseType="lpstr">
      <vt:lpstr>Arial</vt:lpstr>
      <vt:lpstr>Calibri</vt:lpstr>
      <vt:lpstr>Courier New</vt:lpstr>
      <vt:lpstr>Segoe UI</vt:lpstr>
      <vt:lpstr>Segoe UI Light</vt:lpstr>
      <vt:lpstr>Segoe UI Variable Small Semibol</vt:lpstr>
      <vt:lpstr>Segoe UI Variable Text Semibold</vt:lpstr>
      <vt:lpstr>Wingdings</vt:lpstr>
      <vt:lpstr>Office Theme</vt:lpstr>
      <vt:lpstr>Gaze2AOI: Harnessing  Deep-Neural Networks for  Area of Interest Annotation in  Eye Tracking Research</vt:lpstr>
      <vt:lpstr>Overview </vt:lpstr>
      <vt:lpstr>PowerPoint Presentation</vt:lpstr>
      <vt:lpstr>PowerPoint Presentation</vt:lpstr>
      <vt:lpstr>PowerPoint Presentation</vt:lpstr>
      <vt:lpstr>PowerPoint Presentation</vt:lpstr>
      <vt:lpstr>Why eye-tracking data? </vt:lpstr>
      <vt:lpstr>Area of interest (AOI)</vt:lpstr>
      <vt:lpstr>Automated AOI</vt:lpstr>
      <vt:lpstr>RELATED WORK</vt:lpstr>
      <vt:lpstr>RELATED WORK</vt:lpstr>
      <vt:lpstr>RELATED WORK</vt:lpstr>
      <vt:lpstr>GAZE2AOI</vt:lpstr>
      <vt:lpstr>System architecture 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Application - Iotok</vt:lpstr>
      <vt:lpstr>PowerPoint Presentation</vt:lpstr>
      <vt:lpstr>References</vt:lpstr>
      <vt:lpstr>PowerPoint Presentation</vt:lpstr>
      <vt:lpstr> thank YOU!</vt:lpstr>
      <vt:lpstr>UML Component diagram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Gaze2AOI: Harnessing  Deep-Neural Networks for  Area of Interest Annotation in  Eye Tracking Research</dc:title>
  <dc:creator>Karolina Trajkovska</dc:creator>
  <cp:lastModifiedBy>Karolina Trajkovska</cp:lastModifiedBy>
  <cp:revision>2</cp:revision>
  <dcterms:created xsi:type="dcterms:W3CDTF">2024-06-03T00:47:13Z</dcterms:created>
  <dcterms:modified xsi:type="dcterms:W3CDTF">2024-06-03T01:06:20Z</dcterms:modified>
</cp:coreProperties>
</file>