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98" r:id="rId4"/>
    <p:sldId id="283" r:id="rId5"/>
    <p:sldId id="297" r:id="rId6"/>
    <p:sldId id="292" r:id="rId7"/>
    <p:sldId id="285" r:id="rId8"/>
    <p:sldId id="296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35723E-ED4E-4EE0-AD93-B1994A350575}" type="datetime1">
              <a:rPr lang="sl-SI" smtClean="0"/>
              <a:t>3. 04. 2023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DA8DB1-D97D-4147-91C4-CDE2D439A79B}" type="datetime1">
              <a:rPr lang="sl-SI" noProof="0" smtClean="0"/>
              <a:t>3. 04. 2023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416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220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91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800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33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356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sl-SI" noProof="0" dirty="0"/>
              <a:t>Kliknite, da uredite naslov predstavitve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besedil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3" name="Označba mesta za besedil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5" name="Označba mesta za besedil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7" name="Označba mesta za besedil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nogo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ogo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900" b="1" spc="-300" dirty="0"/>
            </a:lvl1pPr>
          </a:lstStyle>
          <a:p>
            <a:pPr lvl="0" algn="r"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9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Napis levo, označba mest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2" name="Napis levo, označba mest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besedil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Vnesite napis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številko diapoz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sl-SI" noProof="0" dirty="0"/>
              <a:t>Hvala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11" name="Označba mesta za besedil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2" name="Označba mesta za besedil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Polje z besedilom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5857"/>
            <a:ext cx="10539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sl-SI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sl-SI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sl-SI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sl-SI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značba mesta za sliko 11" descr="Roke, združene v krogu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sl-SI" sz="6000" dirty="0"/>
              <a:t>Uvodna predstavitev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8"/>
            <a:ext cx="6580188" cy="918285"/>
          </a:xfrm>
          <a:solidFill>
            <a:srgbClr val="000000">
              <a:alpha val="74902"/>
            </a:srgbClr>
          </a:solidFill>
        </p:spPr>
        <p:txBody>
          <a:bodyPr rtlCol="0"/>
          <a:lstStyle/>
          <a:p>
            <a:pPr rtl="0"/>
            <a:r>
              <a:rPr lang="sl-SI" dirty="0"/>
              <a:t>Jani </a:t>
            </a:r>
            <a:r>
              <a:rPr lang="sl-SI" dirty="0" err="1"/>
              <a:t>Suban</a:t>
            </a:r>
            <a:r>
              <a:rPr lang="sl-SI" dirty="0"/>
              <a:t>, Žan Peternelj, Dani </a:t>
            </a:r>
            <a:r>
              <a:rPr lang="sl-SI" dirty="0" err="1"/>
              <a:t>Zugan</a:t>
            </a:r>
            <a:endParaRPr lang="sl-SI" dirty="0"/>
          </a:p>
          <a:p>
            <a:pPr rtl="0"/>
            <a:r>
              <a:rPr lang="sl-SI" dirty="0"/>
              <a:t>Mentor: dr. Peter Rogelj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1322" y="1492046"/>
            <a:ext cx="3431165" cy="1693628"/>
          </a:xfrm>
        </p:spPr>
        <p:txBody>
          <a:bodyPr rtlCol="0"/>
          <a:lstStyle/>
          <a:p>
            <a:pPr rtl="0"/>
            <a:r>
              <a:rPr lang="sl-SI" sz="2400" dirty="0"/>
              <a:t>IDEJA</a:t>
            </a:r>
          </a:p>
          <a:p>
            <a:pPr rtl="0"/>
            <a:r>
              <a:rPr lang="sl-SI" sz="2400" dirty="0"/>
              <a:t>ANALIZA</a:t>
            </a:r>
          </a:p>
          <a:p>
            <a:pPr rtl="0"/>
            <a:r>
              <a:rPr lang="sl-SI" sz="2400" dirty="0"/>
              <a:t>RAZDELITEV DELA</a:t>
            </a:r>
          </a:p>
          <a:p>
            <a:pPr rtl="0"/>
            <a:r>
              <a:rPr lang="sl-SI" sz="2400" dirty="0"/>
              <a:t>TEHNOLOGIJA IN ORODJA</a:t>
            </a:r>
          </a:p>
        </p:txBody>
      </p:sp>
      <p:pic>
        <p:nvPicPr>
          <p:cNvPr id="9" name="Označba mesta za sliko 8" descr="Roka, ki se dotika mobilnega telefona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4351" y="-3287"/>
            <a:ext cx="6697649" cy="6371351"/>
          </a:xfrm>
        </p:spPr>
      </p:pic>
      <p:sp>
        <p:nvSpPr>
          <p:cNvPr id="20" name="Pravokotnik 19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770480" y="115250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603" y="1267326"/>
            <a:ext cx="3893289" cy="417907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sl-SI" sz="6000" dirty="0"/>
              <a:t>Sistem za zaznavanje igre s kartami bridge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2</a:t>
            </a:fld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9CA00-B643-CF36-CCC4-17A575838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809" y="5675493"/>
            <a:ext cx="774259" cy="1127858"/>
          </a:xfrm>
          <a:prstGeom prst="rect">
            <a:avLst/>
          </a:prstGeom>
        </p:spPr>
      </p:pic>
      <p:sp>
        <p:nvSpPr>
          <p:cNvPr id="7" name="Označba mesta besedila 6"/>
          <p:cNvSpPr>
            <a:spLocks noGrp="1"/>
          </p:cNvSpPr>
          <p:nvPr>
            <p:ph type="body" sz="quarter" idx="32"/>
          </p:nvPr>
        </p:nvSpPr>
        <p:spPr>
          <a:xfrm>
            <a:off x="7714993" y="6926066"/>
            <a:ext cx="253979" cy="2290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značba mesta za sliko 13" descr="Slika roke, ki piše opombo na samolepilni listek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Pravokotnik 19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sl-SI" sz="6000" dirty="0"/>
              <a:t>Analiza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rgbClr val="000000">
              <a:alpha val="74902"/>
            </a:srgbClr>
          </a:solidFill>
        </p:spPr>
        <p:txBody>
          <a:bodyPr rtlCol="0"/>
          <a:lstStyle/>
          <a:p>
            <a:pPr rtl="0"/>
            <a:r>
              <a:rPr lang="sl-SI" dirty="0"/>
              <a:t>Problemi</a:t>
            </a:r>
          </a:p>
        </p:txBody>
      </p:sp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2299" y="4018091"/>
            <a:ext cx="4629141" cy="1516018"/>
          </a:xfrm>
        </p:spPr>
        <p:txBody>
          <a:bodyPr rtlCol="0"/>
          <a:lstStyle/>
          <a:p>
            <a:pPr rtl="0"/>
            <a:r>
              <a:rPr lang="sl-SI" sz="2000" dirty="0"/>
              <a:t>BRIDGE</a:t>
            </a:r>
          </a:p>
          <a:p>
            <a:pPr rtl="0"/>
            <a:r>
              <a:rPr lang="sl-SI" sz="2000" dirty="0"/>
              <a:t>SISTEMI ZA PREPOZNAVO KART</a:t>
            </a:r>
          </a:p>
          <a:p>
            <a:pPr rtl="0"/>
            <a:r>
              <a:rPr lang="sl-SI" sz="2000" dirty="0"/>
              <a:t>BELEŽENJE IGRE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3</a:t>
            </a:fld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053E9-C4F0-19F0-BB58-7F95DA949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143" y="5675493"/>
            <a:ext cx="7742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značba mesta za sliko 10" descr="Miza z računalnikom, telefonom, knjigami itd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9658" y="0"/>
            <a:ext cx="8692342" cy="6371351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5634"/>
            <a:ext cx="5956300" cy="12222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sl-SI" sz="6000" dirty="0"/>
              <a:t>Razdelitev</a:t>
            </a:r>
            <a:r>
              <a:rPr lang="sl-SI" sz="5800" dirty="0"/>
              <a:t> </a:t>
            </a:r>
            <a:r>
              <a:rPr lang="sl-SI" sz="6000" dirty="0"/>
              <a:t>dela</a:t>
            </a:r>
          </a:p>
        </p:txBody>
      </p:sp>
      <p:sp>
        <p:nvSpPr>
          <p:cNvPr id="14" name="Označba mesta za besedil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9657" y="1617854"/>
            <a:ext cx="2456641" cy="747423"/>
          </a:xfrm>
          <a:solidFill>
            <a:srgbClr val="000000">
              <a:alpha val="74902"/>
            </a:srgbClr>
          </a:solidFill>
        </p:spPr>
        <p:txBody>
          <a:bodyPr rtlCol="0"/>
          <a:lstStyle/>
          <a:p>
            <a:pPr rtl="0"/>
            <a:r>
              <a:rPr lang="sl-SI" dirty="0"/>
              <a:t>Rešitve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4</a:t>
            </a:fld>
            <a:endParaRPr lang="sl-SI" dirty="0"/>
          </a:p>
        </p:txBody>
      </p:sp>
      <p:sp>
        <p:nvSpPr>
          <p:cNvPr id="7" name="Pravokotnik 6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72125" y="28081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05517" y="2460693"/>
            <a:ext cx="29896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ANALIZA (MAREC)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IZDELAVA SISTEMA ZA PREPOZNAVO KART (APRIL)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VIZUALIZACIJA IGRE (MAJ)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ZAKLJUČEK (JUNIJ)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57EAD-9BE2-6551-C985-66E9AB10D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923" y="5675493"/>
            <a:ext cx="7742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značba mesta za sliko 11" descr="konferenčna soba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097" y="1371368"/>
            <a:ext cx="3688896" cy="565899"/>
          </a:xfrm>
          <a:solidFill>
            <a:srgbClr val="000000">
              <a:alpha val="74902"/>
            </a:srgbClr>
          </a:solidFill>
          <a:ln>
            <a:noFill/>
          </a:ln>
        </p:spPr>
        <p:txBody>
          <a:bodyPr rtlCol="0"/>
          <a:lstStyle/>
          <a:p>
            <a:pPr algn="l" rtl="0"/>
            <a:r>
              <a:rPr lang="sl-SI" dirty="0"/>
              <a:t>Orodja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5</a:t>
            </a:fld>
            <a:endParaRPr lang="sl-SI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Large image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494097" y="356757"/>
            <a:ext cx="45831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Tehnologija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56" y="240923"/>
            <a:ext cx="1981372" cy="11583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494097" y="1937267"/>
            <a:ext cx="3688896" cy="14296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YOLO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 err="1"/>
              <a:t>JavaScript</a:t>
            </a:r>
            <a:r>
              <a:rPr lang="sl-SI" sz="2000" dirty="0"/>
              <a:t> </a:t>
            </a:r>
            <a:r>
              <a:rPr lang="sl-SI" sz="2000" dirty="0" err="1"/>
              <a:t>framework</a:t>
            </a:r>
            <a:endParaRPr lang="sl-SI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err="1"/>
              <a:t>Node</a:t>
            </a:r>
            <a:r>
              <a:rPr lang="sl-SI" sz="2000"/>
              <a:t>.js</a:t>
            </a:r>
            <a:endParaRPr lang="sl-SI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2644F-CED8-84DD-1348-A7A3821D7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370" y="5675493"/>
            <a:ext cx="7742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značba mesta za sliko 31" descr="roke, ki ploskaj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Naslov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5259" y="2798354"/>
            <a:ext cx="3906741" cy="1869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sl-SI" dirty="0"/>
              <a:t>Hvala za pozornost</a:t>
            </a:r>
          </a:p>
        </p:txBody>
      </p:sp>
      <p:sp>
        <p:nvSpPr>
          <p:cNvPr id="12" name="Označba mesta za številko diapoz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6</a:t>
            </a:fld>
            <a:endParaRPr lang="sl-S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B93DA-522B-500E-0341-051723A11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518" y="5677195"/>
            <a:ext cx="776659" cy="11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02_TF16411250.potx" id="{1B4542C4-4FE0-4B97-B559-D0D777C0CB29}" vid="{E2756498-BA55-45BF-AD5F-F232BB0BC84A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fb0879af-3eba-417a-a55a-ffe6dcd6ca77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 (1)</Template>
  <TotalTime>0</TotalTime>
  <Words>85</Words>
  <Application>Microsoft Office PowerPoint</Application>
  <PresentationFormat>Širokozaslonsko</PresentationFormat>
  <Paragraphs>37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</vt:lpstr>
      <vt:lpstr>Corbel</vt:lpstr>
      <vt:lpstr>Times New Roman</vt:lpstr>
      <vt:lpstr>Officeova tema</vt:lpstr>
      <vt:lpstr>Uvodna predstavitev</vt:lpstr>
      <vt:lpstr>Sistem za zaznavanje igre s kartami bridge</vt:lpstr>
      <vt:lpstr>Analiza</vt:lpstr>
      <vt:lpstr>Razdelitev dela</vt:lpstr>
      <vt:lpstr>Large image</vt:lpstr>
      <vt:lpstr>Hvala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2022-03-21T16:27:45Z</dcterms:created>
  <dcterms:modified xsi:type="dcterms:W3CDTF">2023-04-03T13:20:03Z</dcterms:modified>
</cp:coreProperties>
</file>