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8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93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24688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64478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4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501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98885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9459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20863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6557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7632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26898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2292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B4B26-5CB6-4A3F-A07C-0D5805D6E570}" type="datetimeFigureOut">
              <a:rPr lang="hr-BA" smtClean="0"/>
              <a:t>4. 4. 2022.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60BB-7C2B-49F4-8254-1D1D33E88055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27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0131"/>
            <a:ext cx="9144000" cy="2387600"/>
          </a:xfrm>
        </p:spPr>
        <p:txBody>
          <a:bodyPr/>
          <a:lstStyle/>
          <a:p>
            <a:r>
              <a:rPr lang="en-US" dirty="0" smtClean="0"/>
              <a:t>Web app for private accommodation reservations</a:t>
            </a: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4368"/>
          </a:xfrm>
        </p:spPr>
        <p:txBody>
          <a:bodyPr/>
          <a:lstStyle/>
          <a:p>
            <a:pPr algn="l"/>
            <a:endParaRPr lang="hr-BA" dirty="0" smtClean="0"/>
          </a:p>
          <a:p>
            <a:pPr algn="l"/>
            <a:endParaRPr lang="hr-BA" dirty="0"/>
          </a:p>
          <a:p>
            <a:pPr algn="r"/>
            <a:r>
              <a:rPr lang="hr-BA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Albert Khaidarov</a:t>
            </a:r>
          </a:p>
          <a:p>
            <a:pPr algn="r"/>
            <a:r>
              <a:rPr lang="hr-BA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Enis Nuredini</a:t>
            </a:r>
          </a:p>
          <a:p>
            <a:pPr algn="r"/>
            <a:r>
              <a:rPr lang="hr-BA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Nedim Šišić</a:t>
            </a:r>
            <a:endParaRPr lang="hr-BA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82" y="3949775"/>
            <a:ext cx="2434811" cy="200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Plan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Phase 4 – Map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Incorporating the map feature</a:t>
            </a:r>
          </a:p>
          <a:p>
            <a:pPr marL="457200" lvl="1" indent="0">
              <a:buNone/>
            </a:pPr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Phase 5 – Evaluation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Evaluation, testing,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fixes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BA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			      End of May</a:t>
            </a:r>
            <a:r>
              <a:rPr lang="hr-BA" sz="29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  <a:endParaRPr lang="hr-BA" sz="2900" dirty="0" smtClean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BA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36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Thank you for listening!</a:t>
            </a:r>
          </a:p>
          <a:p>
            <a:pPr marL="0" indent="0" algn="ctr">
              <a:buNone/>
            </a:pPr>
            <a:endParaRPr lang="hr-BA" dirty="0" smtClean="0">
              <a:solidFill>
                <a:srgbClr val="FF99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hr-BA" sz="36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endParaRPr lang="hr-BA" sz="3600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Motivation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Homestay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US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private house offering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accommodation </a:t>
            </a:r>
            <a:r>
              <a:rPr lang="en-US" sz="2500" dirty="0">
                <a:latin typeface="Helvetica" panose="020B0604020202020204" pitchFamily="34" charset="0"/>
                <a:cs typeface="Helvetica" panose="020B0604020202020204" pitchFamily="34" charset="0"/>
              </a:rPr>
              <a:t>to paying </a:t>
            </a:r>
            <a:r>
              <a:rPr lang="en-US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guests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Increasingly popular in the last decades</a:t>
            </a:r>
          </a:p>
          <a:p>
            <a:pPr marL="0" indent="0">
              <a:buNone/>
            </a:pP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want to build an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that allows users </a:t>
            </a:r>
            <a:b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find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book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homestay reservations </a:t>
            </a: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https://www.roadaffair.com/wp-content/uploads/2022/02/airbnb-sarajevo-bos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079" y="2096082"/>
            <a:ext cx="4025721" cy="268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29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Features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Users will be able to: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Create an account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Search for and view accommodation offers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Make reservations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 a map</a:t>
            </a:r>
          </a:p>
          <a:p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3842" y="2529361"/>
            <a:ext cx="2909954" cy="336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Technologies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Option 1:</a:t>
            </a: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    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Ruby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Rails 			 </a:t>
            </a:r>
            <a:r>
              <a:rPr lang="hr-BA" sz="2500" dirty="0">
                <a:latin typeface="Helvetica" panose="020B0604020202020204" pitchFamily="34" charset="0"/>
                <a:cs typeface="Helvetica" panose="020B0604020202020204" pitchFamily="34" charset="0"/>
              </a:rPr>
              <a:t>	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  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React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hr-BA" sz="2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https://upload.wikimedia.org/wikipedia/commons/thumb/6/62/Ruby_On_Rails_Logo.svg/1200px-Ruby_On_Rails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10" y="3618124"/>
            <a:ext cx="3128483" cy="118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act (JavaScript library)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47" y="3401213"/>
            <a:ext cx="1857898" cy="161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Technologies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Option 2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: MERN stack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098" name="Picture 2" descr="https://cdn-images-1.medium.com/fit/t/1600/480/0*P9YZRA4H7jlrjRS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51" y="2715903"/>
            <a:ext cx="9883097" cy="296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Technologies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Database options:</a:t>
            </a:r>
          </a:p>
          <a:p>
            <a:pPr lvl="1" fontAlgn="base"/>
            <a:r>
              <a:rPr lang="en-US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PostgreSQL</a:t>
            </a:r>
            <a:endParaRPr lang="en-US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has great compatibility</a:t>
            </a: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highly scalable (serving up thousands of queries from hundreds of tables)</a:t>
            </a:r>
          </a:p>
          <a:p>
            <a:pPr lvl="1" fontAlgn="base"/>
            <a:r>
              <a:rPr lang="en-US" dirty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SQLite</a:t>
            </a: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more simple and robust</a:t>
            </a: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lets store data in a structured manner</a:t>
            </a:r>
          </a:p>
          <a:p>
            <a:pPr lvl="1" fontAlgn="base"/>
            <a:r>
              <a:rPr lang="en-US" dirty="0" err="1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MongoDB</a:t>
            </a:r>
            <a:endParaRPr lang="en-US" dirty="0">
              <a:solidFill>
                <a:srgbClr val="00B0F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Data stored as separate JSON files (enables to manage data of any structure)</a:t>
            </a: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Object-oriented database</a:t>
            </a:r>
          </a:p>
          <a:p>
            <a:pPr lvl="2" fontAlgn="base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fits to MERN/MEAN stack</a:t>
            </a:r>
          </a:p>
          <a:p>
            <a:pPr marL="457200" lvl="1" indent="0">
              <a:buNone/>
            </a:pPr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Plan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Phase 1 - Analysis and Design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Requirements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analysis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Determining use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cases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Database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design	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Albert, Enis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User interface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sketch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Enis, Nedim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				</a:t>
            </a:r>
            <a:r>
              <a:rPr lang="hr-B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April 12th</a:t>
            </a:r>
            <a:endParaRPr lang="hr-B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Plan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Phase 2 – Basic implementation</a:t>
            </a: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User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registration	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Albert, Nedim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Basic CRUD,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	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Albert, Nedim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Database			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Albert, Enis</a:t>
            </a:r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Simple user interface </a:t>
            </a: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design		</a:t>
            </a:r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Enis, Nedim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BA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			     End of April</a:t>
            </a:r>
            <a:endParaRPr lang="hr-BA" sz="2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>
                <a:solidFill>
                  <a:srgbClr val="FF9900"/>
                </a:solidFill>
              </a:rPr>
              <a:t>Plan</a:t>
            </a:r>
            <a:endParaRPr lang="hr-BA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5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Phase 3 – Refined implementation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Improving user interface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FF99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Improving CRUD, routing, etc.</a:t>
            </a:r>
          </a:p>
          <a:p>
            <a:pPr lvl="1">
              <a:lnSpc>
                <a:spcPct val="200000"/>
              </a:lnSpc>
            </a:pP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Additional </a:t>
            </a:r>
            <a:r>
              <a:rPr lang="hr-BA" sz="2500" dirty="0" smtClean="0">
                <a:solidFill>
                  <a:srgbClr val="00B0F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features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r-BA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			    Middle of May</a:t>
            </a:r>
            <a:endParaRPr lang="hr-BA" sz="2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hr-BA" sz="25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165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Office Theme</vt:lpstr>
      <vt:lpstr>Web app for private accommodation reservations</vt:lpstr>
      <vt:lpstr>Motivation</vt:lpstr>
      <vt:lpstr>Features</vt:lpstr>
      <vt:lpstr>Technologies</vt:lpstr>
      <vt:lpstr>Technologies</vt:lpstr>
      <vt:lpstr>Technologies</vt:lpstr>
      <vt:lpstr>Plan</vt:lpstr>
      <vt:lpstr>Plan</vt:lpstr>
      <vt:lpstr>Plan</vt:lpstr>
      <vt:lpstr>Plan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 for private accommodation reservations</dc:title>
  <dc:creator>Dell</dc:creator>
  <cp:lastModifiedBy>Dell</cp:lastModifiedBy>
  <cp:revision>32</cp:revision>
  <dcterms:created xsi:type="dcterms:W3CDTF">2022-04-03T21:45:47Z</dcterms:created>
  <dcterms:modified xsi:type="dcterms:W3CDTF">2022-04-04T12:05:12Z</dcterms:modified>
</cp:coreProperties>
</file>