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C45B12-1297-47E2-A3AF-58EEC2565A92}" type="datetimeFigureOut">
              <a:rPr lang="sl-SI" smtClean="0"/>
              <a:pPr/>
              <a:t>15.1.2014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A4D21B-8F08-4104-8598-322F928EBD3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3300" dirty="0" smtClean="0"/>
              <a:t>Sistem za spletno izražanje mnenj</a:t>
            </a:r>
            <a:endParaRPr lang="sl-SI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Programsko inženirstvo</a:t>
            </a:r>
            <a:endParaRPr lang="sl-SI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6215082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Martin Colarič, Tadej Magajna, Dean Cerin</a:t>
            </a:r>
            <a:endParaRPr lang="sl-SI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- Okolje za pravično izražanje mnenj in idej</a:t>
            </a:r>
          </a:p>
          <a:p>
            <a:endParaRPr lang="sl-SI" dirty="0" smtClean="0"/>
          </a:p>
          <a:p>
            <a:r>
              <a:rPr lang="sl-SI" dirty="0" smtClean="0"/>
              <a:t>- Problemi s katerimi se soočamo:</a:t>
            </a:r>
          </a:p>
          <a:p>
            <a:pPr lvl="1"/>
            <a:r>
              <a:rPr lang="sl-SI" dirty="0" smtClean="0"/>
              <a:t>- problem identitete</a:t>
            </a:r>
          </a:p>
          <a:p>
            <a:pPr lvl="1"/>
            <a:r>
              <a:rPr lang="sl-SI" dirty="0" smtClean="0"/>
              <a:t>- problem zlorabe</a:t>
            </a:r>
          </a:p>
          <a:p>
            <a:pPr lvl="1"/>
            <a:r>
              <a:rPr lang="sl-SI" dirty="0" smtClean="0"/>
              <a:t>- problem neizobraženost</a:t>
            </a:r>
          </a:p>
          <a:p>
            <a:pPr lvl="1"/>
            <a:r>
              <a:rPr lang="sl-SI" dirty="0" smtClean="0"/>
              <a:t>- problem večjezičnosti</a:t>
            </a:r>
          </a:p>
          <a:p>
            <a:pPr lvl="1"/>
            <a:r>
              <a:rPr lang="sl-SI" dirty="0" smtClean="0"/>
              <a:t>- problem širjenja mnenj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Problem</a:t>
            </a:r>
            <a:endParaRPr lang="sl-SI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- Sistem za spletno izražanje mnenj in idej</a:t>
            </a:r>
          </a:p>
          <a:p>
            <a:pPr lvl="1">
              <a:buNone/>
            </a:pPr>
            <a:r>
              <a:rPr lang="sl-SI" sz="2700" dirty="0" smtClean="0"/>
              <a:t>- Objavljanje mnenj in komantiranje le teh je omogočeno samo tistim, ki se na tematiko spoznajo</a:t>
            </a:r>
          </a:p>
          <a:p>
            <a:pPr lvl="1">
              <a:buNone/>
            </a:pPr>
            <a:r>
              <a:rPr lang="sl-SI" sz="2700" dirty="0" smtClean="0"/>
              <a:t>- Sistem deluje na državni ravni</a:t>
            </a:r>
          </a:p>
          <a:p>
            <a:pPr lvl="1">
              <a:buNone/>
            </a:pPr>
            <a:r>
              <a:rPr lang="sl-SI" sz="2700" dirty="0" smtClean="0"/>
              <a:t>- Optimalen način širjenja in odobravanja mnenj</a:t>
            </a:r>
          </a:p>
          <a:p>
            <a:pPr lvl="1">
              <a:buNone/>
            </a:pPr>
            <a:r>
              <a:rPr lang="sl-SI" sz="2700" dirty="0" smtClean="0"/>
              <a:t>- Prostovoljna izbira prikaznegai mena</a:t>
            </a:r>
          </a:p>
          <a:p>
            <a:pPr lvl="1">
              <a:buNone/>
            </a:pPr>
            <a:r>
              <a:rPr lang="sl-SI" sz="2700" dirty="0" smtClean="0"/>
              <a:t>- Filtiranje vhodnih podatkov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Ideja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5" y="1500174"/>
            <a:ext cx="7286645" cy="43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- Objava mnenja</a:t>
            </a:r>
          </a:p>
          <a:p>
            <a:r>
              <a:rPr lang="sl-SI" dirty="0" smtClean="0"/>
              <a:t>- Registracija</a:t>
            </a:r>
          </a:p>
          <a:p>
            <a:r>
              <a:rPr lang="sl-SI" dirty="0" smtClean="0"/>
              <a:t>- Odobritveni algoritem</a:t>
            </a:r>
          </a:p>
          <a:p>
            <a:r>
              <a:rPr lang="sl-SI" dirty="0" smtClean="0"/>
              <a:t>- Komentiranje</a:t>
            </a:r>
          </a:p>
          <a:p>
            <a:r>
              <a:rPr lang="sl-SI" dirty="0" smtClean="0"/>
              <a:t>- Izločanje vsebine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Osnovne funkcionalnosti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Načrtovanje sistema</a:t>
            </a:r>
          </a:p>
          <a:p>
            <a:r>
              <a:rPr lang="sl-SI" dirty="0" smtClean="0"/>
              <a:t>- Struktura</a:t>
            </a:r>
          </a:p>
          <a:p>
            <a:r>
              <a:rPr lang="sl-SI" dirty="0" smtClean="0"/>
              <a:t>- Lastnosti</a:t>
            </a:r>
          </a:p>
          <a:p>
            <a:r>
              <a:rPr lang="sl-SI" dirty="0" smtClean="0"/>
              <a:t>- Relacije</a:t>
            </a:r>
          </a:p>
          <a:p>
            <a:r>
              <a:rPr lang="sl-SI" dirty="0" smtClean="0"/>
              <a:t>Načrtovanje programa </a:t>
            </a:r>
          </a:p>
          <a:p>
            <a:r>
              <a:rPr lang="sl-SI" dirty="0" smtClean="0"/>
              <a:t>- Celotna struktura</a:t>
            </a:r>
          </a:p>
          <a:p>
            <a:r>
              <a:rPr lang="sl-SI" dirty="0" smtClean="0"/>
              <a:t>- Moduli</a:t>
            </a:r>
          </a:p>
          <a:p>
            <a:r>
              <a:rPr lang="sl-SI" dirty="0" smtClean="0"/>
              <a:t>- Načrt podatkovne baze</a:t>
            </a:r>
            <a:endParaRPr lang="sl-S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Načrtovanje sistema in programa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Diagram primera uporabe – splošen pogled</a:t>
            </a:r>
            <a:endParaRPr lang="sl-SI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192687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/>
              <a:t>Sekvenčni diagram – primer Moderatorja</a:t>
            </a:r>
            <a:endParaRPr lang="sl-SI" sz="3200" dirty="0"/>
          </a:p>
        </p:txBody>
      </p:sp>
      <p:pic>
        <p:nvPicPr>
          <p:cNvPr id="1026" name="Picture 2" descr="C:\Users\Dean\Documents\FAMNIT\Programsko Inženirstvo\Sequencediagrammodera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344816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144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Sistem za spletno izražanje mnenj</vt:lpstr>
      <vt:lpstr>Problem</vt:lpstr>
      <vt:lpstr>Ideja</vt:lpstr>
      <vt:lpstr>Osnovne funkcionalnosti</vt:lpstr>
      <vt:lpstr>Načrtovanje sistema in programa</vt:lpstr>
      <vt:lpstr>Diagram primera uporabe – splošen pogled</vt:lpstr>
      <vt:lpstr>Sekvenčni diagram – primer Moderatorja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Psaca</dc:creator>
  <cp:lastModifiedBy>Dean</cp:lastModifiedBy>
  <cp:revision>12</cp:revision>
  <dcterms:created xsi:type="dcterms:W3CDTF">2014-01-15T14:58:19Z</dcterms:created>
  <dcterms:modified xsi:type="dcterms:W3CDTF">2014-01-15T17:36:05Z</dcterms:modified>
</cp:coreProperties>
</file>